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0" r:id="rId2"/>
    <p:sldId id="333" r:id="rId3"/>
    <p:sldId id="323" r:id="rId4"/>
    <p:sldId id="280" r:id="rId5"/>
    <p:sldId id="326" r:id="rId6"/>
    <p:sldId id="327" r:id="rId7"/>
    <p:sldId id="328" r:id="rId8"/>
    <p:sldId id="277" r:id="rId9"/>
    <p:sldId id="329" r:id="rId10"/>
    <p:sldId id="330" r:id="rId11"/>
    <p:sldId id="331" r:id="rId12"/>
    <p:sldId id="32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B8C"/>
    <a:srgbClr val="A22F0B"/>
    <a:srgbClr val="497AA9"/>
    <a:srgbClr val="202F4F"/>
    <a:srgbClr val="9ACB36"/>
    <a:srgbClr val="0C85C6"/>
    <a:srgbClr val="6FB453"/>
    <a:srgbClr val="6F6F6F"/>
    <a:srgbClr val="F47F36"/>
    <a:srgbClr val="C1D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0" autoAdjust="0"/>
    <p:restoredTop sz="94660"/>
  </p:normalViewPr>
  <p:slideViewPr>
    <p:cSldViewPr>
      <p:cViewPr varScale="1">
        <p:scale>
          <a:sx n="93" d="100"/>
          <a:sy n="93" d="100"/>
        </p:scale>
        <p:origin x="87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8585D-ED80-4FC1-AF91-3F12DBA7EC7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9457DD4-05D1-4A7F-B18A-573FAE8E427C}">
      <dgm:prSet/>
      <dgm:spPr/>
      <dgm:t>
        <a:bodyPr/>
        <a:lstStyle/>
        <a:p>
          <a:endParaRPr lang="pt-BR" dirty="0"/>
        </a:p>
      </dgm:t>
    </dgm:pt>
    <dgm:pt modelId="{D3B98F2C-9492-4529-B176-DD133CC89FFB}" type="parTrans" cxnId="{C319F3FA-608B-479F-947A-7F02F9EC7E1D}">
      <dgm:prSet/>
      <dgm:spPr/>
      <dgm:t>
        <a:bodyPr/>
        <a:lstStyle/>
        <a:p>
          <a:endParaRPr lang="pt-BR"/>
        </a:p>
      </dgm:t>
    </dgm:pt>
    <dgm:pt modelId="{316242E5-4B7D-441A-B285-11398501C683}" type="sibTrans" cxnId="{C319F3FA-608B-479F-947A-7F02F9EC7E1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D1B225ED-650D-41D7-B6D1-052C36BF1DA1}">
      <dgm:prSet phldrT="[Texto]" custT="1"/>
      <dgm:spPr/>
      <dgm:t>
        <a:bodyPr/>
        <a:lstStyle/>
        <a:p>
          <a:pPr marL="0" algn="just" defTabSz="914400" rtl="0" eaLnBrk="1" latinLnBrk="0" hangingPunct="1"/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 Ipsum is not simply random text.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DB710D8-EB39-4D80-B143-874BBBDBF8E8}" type="parTrans" cxnId="{6B8F193E-58DE-43C0-94A9-626146FC972E}">
      <dgm:prSet/>
      <dgm:spPr/>
      <dgm:t>
        <a:bodyPr/>
        <a:lstStyle/>
        <a:p>
          <a:endParaRPr lang="pt-BR"/>
        </a:p>
      </dgm:t>
    </dgm:pt>
    <dgm:pt modelId="{7F836F92-34A2-4E94-B743-6F3EE4D3DD01}" type="sibTrans" cxnId="{6B8F193E-58DE-43C0-94A9-626146FC972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83B137FD-F515-4CC7-90E7-5F02946EC4C6}">
      <dgm:prSet phldrT="[Texto]" custT="1"/>
      <dgm:spPr/>
      <dgm:t>
        <a:bodyPr/>
        <a:lstStyle/>
        <a:p>
          <a:pPr marL="0" algn="just" defTabSz="914400" rtl="0" eaLnBrk="1" latinLnBrk="0" hangingPunct="1"/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 Ipsum is not simply random text.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EFD61DC-8978-4DA8-95B2-AD639D015D4A}" type="parTrans" cxnId="{686459A5-60EC-48DC-B340-10308BA879F4}">
      <dgm:prSet/>
      <dgm:spPr/>
      <dgm:t>
        <a:bodyPr/>
        <a:lstStyle/>
        <a:p>
          <a:endParaRPr lang="pt-BR"/>
        </a:p>
      </dgm:t>
    </dgm:pt>
    <dgm:pt modelId="{1C4B6B6C-87FD-45C5-9BC2-125CA4E40C0C}" type="sibTrans" cxnId="{686459A5-60EC-48DC-B340-10308BA879F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C25D826F-C8FA-4B08-9C98-A969CA4B1ABA}">
      <dgm:prSet custT="1"/>
      <dgm:spPr/>
      <dgm:t>
        <a:bodyPr/>
        <a:lstStyle/>
        <a:p>
          <a:pPr marL="0" algn="just" defTabSz="914400" rtl="0" eaLnBrk="1" latinLnBrk="0" hangingPunct="1"/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 Ipsum is not simply random text.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16FCCEB-4CE2-4EAB-8894-2AB379AC71A3}" type="parTrans" cxnId="{79238B90-7886-463D-8FF5-61EAEA3B3763}">
      <dgm:prSet/>
      <dgm:spPr/>
      <dgm:t>
        <a:bodyPr/>
        <a:lstStyle/>
        <a:p>
          <a:endParaRPr lang="pt-BR"/>
        </a:p>
      </dgm:t>
    </dgm:pt>
    <dgm:pt modelId="{EE74CADC-5881-4544-B4D9-8B91BD76F50D}" type="sibTrans" cxnId="{79238B90-7886-463D-8FF5-61EAEA3B376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519214FC-5552-45B6-B718-6DB861ED52E7}">
      <dgm:prSet phldrT="[Texto]" custT="1"/>
      <dgm:spPr/>
      <dgm:t>
        <a:bodyPr/>
        <a:lstStyle/>
        <a:p>
          <a:pPr marL="0" algn="just" defTabSz="914400" rtl="0" eaLnBrk="1" latinLnBrk="0" hangingPunct="1"/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 Ipsum is not simply random text.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C6AE456-D470-4CD4-A04F-B7F0D9E79EA1}" type="sibTrans" cxnId="{7F5327E3-0F54-4711-A431-8D9267E752DD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631D0FF3-0236-49D1-8DEC-157AFE4678ED}" type="parTrans" cxnId="{7F5327E3-0F54-4711-A431-8D9267E752DD}">
      <dgm:prSet/>
      <dgm:spPr/>
      <dgm:t>
        <a:bodyPr/>
        <a:lstStyle/>
        <a:p>
          <a:endParaRPr lang="pt-BR"/>
        </a:p>
      </dgm:t>
    </dgm:pt>
    <dgm:pt modelId="{138B6F85-B37C-4D68-A55C-985BB2020FCF}" type="pres">
      <dgm:prSet presAssocID="{F428585D-ED80-4FC1-AF91-3F12DBA7EC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F4EC190-5E5C-4385-B74F-45B0DB0C34D7}" type="pres">
      <dgm:prSet presAssocID="{F428585D-ED80-4FC1-AF91-3F12DBA7EC7F}" presName="Name1" presStyleCnt="0"/>
      <dgm:spPr/>
    </dgm:pt>
    <dgm:pt modelId="{7766C51E-863B-44DB-B2A0-D81A923442F0}" type="pres">
      <dgm:prSet presAssocID="{316242E5-4B7D-441A-B285-11398501C683}" presName="picture_1" presStyleCnt="0"/>
      <dgm:spPr/>
    </dgm:pt>
    <dgm:pt modelId="{2BDA6C90-DC18-4A12-AFC1-B8BEDDB7CDBC}" type="pres">
      <dgm:prSet presAssocID="{316242E5-4B7D-441A-B285-11398501C683}" presName="pictureRepeatNode" presStyleLbl="alignImgPlace1" presStyleIdx="0" presStyleCnt="5" custScaleX="82352" custScaleY="81388"/>
      <dgm:spPr/>
      <dgm:t>
        <a:bodyPr/>
        <a:lstStyle/>
        <a:p>
          <a:endParaRPr lang="pt-BR"/>
        </a:p>
      </dgm:t>
    </dgm:pt>
    <dgm:pt modelId="{691B4F81-1750-4DED-8E4C-22F67CE540C7}" type="pres">
      <dgm:prSet presAssocID="{E9457DD4-05D1-4A7F-B18A-573FAE8E427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525C3D-3E32-472F-9354-F665FE7120BE}" type="pres">
      <dgm:prSet presAssocID="{7F836F92-34A2-4E94-B743-6F3EE4D3DD01}" presName="picture_2" presStyleCnt="0"/>
      <dgm:spPr/>
    </dgm:pt>
    <dgm:pt modelId="{AEB0DBEA-3126-416A-B1BE-411E886D7C94}" type="pres">
      <dgm:prSet presAssocID="{7F836F92-34A2-4E94-B743-6F3EE4D3DD01}" presName="pictureRepeatNode" presStyleLbl="alignImgPlace1" presStyleIdx="1" presStyleCnt="5"/>
      <dgm:spPr/>
      <dgm:t>
        <a:bodyPr/>
        <a:lstStyle/>
        <a:p>
          <a:endParaRPr lang="pt-BR"/>
        </a:p>
      </dgm:t>
    </dgm:pt>
    <dgm:pt modelId="{0CD07990-674C-4E7E-96C6-9764E23B272B}" type="pres">
      <dgm:prSet presAssocID="{D1B225ED-650D-41D7-B6D1-052C36BF1DA1}" presName="line_2" presStyleLbl="parChTrans1D1" presStyleIdx="0" presStyleCnt="4"/>
      <dgm:spPr/>
    </dgm:pt>
    <dgm:pt modelId="{D86E84C6-B99D-4C65-AA68-99B5DAFAE012}" type="pres">
      <dgm:prSet presAssocID="{D1B225ED-650D-41D7-B6D1-052C36BF1DA1}" presName="textparent_2" presStyleLbl="node1" presStyleIdx="0" presStyleCnt="0"/>
      <dgm:spPr/>
    </dgm:pt>
    <dgm:pt modelId="{7D2135AE-7FC7-410C-91A4-79D39A00D304}" type="pres">
      <dgm:prSet presAssocID="{D1B225ED-650D-41D7-B6D1-052C36BF1DA1}" presName="text_2" presStyleLbl="revTx" presStyleIdx="0" presStyleCnt="4" custScaleX="4630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E3EAFB-7A45-4442-9E09-DFCF1A16D9BF}" type="pres">
      <dgm:prSet presAssocID="{EE74CADC-5881-4544-B4D9-8B91BD76F50D}" presName="picture_3" presStyleCnt="0"/>
      <dgm:spPr/>
    </dgm:pt>
    <dgm:pt modelId="{027ED893-9AE1-46A1-BC8F-BCE733F309A9}" type="pres">
      <dgm:prSet presAssocID="{EE74CADC-5881-4544-B4D9-8B91BD76F50D}" presName="pictureRepeatNode" presStyleLbl="alignImgPlace1" presStyleIdx="2" presStyleCnt="5"/>
      <dgm:spPr/>
      <dgm:t>
        <a:bodyPr/>
        <a:lstStyle/>
        <a:p>
          <a:endParaRPr lang="pt-BR"/>
        </a:p>
      </dgm:t>
    </dgm:pt>
    <dgm:pt modelId="{A69520E8-589C-419E-A9E2-0556F6F58A5A}" type="pres">
      <dgm:prSet presAssocID="{C25D826F-C8FA-4B08-9C98-A969CA4B1ABA}" presName="line_3" presStyleLbl="parChTrans1D1" presStyleIdx="1" presStyleCnt="4"/>
      <dgm:spPr/>
    </dgm:pt>
    <dgm:pt modelId="{DE65602C-C09C-4B27-B6CB-905C927C0C1B}" type="pres">
      <dgm:prSet presAssocID="{C25D826F-C8FA-4B08-9C98-A969CA4B1ABA}" presName="textparent_3" presStyleLbl="node1" presStyleIdx="0" presStyleCnt="0"/>
      <dgm:spPr/>
    </dgm:pt>
    <dgm:pt modelId="{583768AC-DD1A-4BD8-8E22-0D5F41FA5179}" type="pres">
      <dgm:prSet presAssocID="{C25D826F-C8FA-4B08-9C98-A969CA4B1ABA}" presName="text_3" presStyleLbl="revTx" presStyleIdx="1" presStyleCnt="4" custScaleX="6269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0DC449-1D78-4795-BE64-9F7AD07D617A}" type="pres">
      <dgm:prSet presAssocID="{2C6AE456-D470-4CD4-A04F-B7F0D9E79EA1}" presName="picture_4" presStyleCnt="0"/>
      <dgm:spPr/>
    </dgm:pt>
    <dgm:pt modelId="{442EC007-C2CE-4A50-A809-60A5C56CAF5B}" type="pres">
      <dgm:prSet presAssocID="{2C6AE456-D470-4CD4-A04F-B7F0D9E79EA1}" presName="pictureRepeatNode" presStyleLbl="alignImgPlace1" presStyleIdx="3" presStyleCnt="5"/>
      <dgm:spPr/>
      <dgm:t>
        <a:bodyPr/>
        <a:lstStyle/>
        <a:p>
          <a:endParaRPr lang="pt-BR"/>
        </a:p>
      </dgm:t>
    </dgm:pt>
    <dgm:pt modelId="{D83D3C9B-CC39-4C0F-9ED7-7A3FC4655D36}" type="pres">
      <dgm:prSet presAssocID="{519214FC-5552-45B6-B718-6DB861ED52E7}" presName="line_4" presStyleLbl="parChTrans1D1" presStyleIdx="2" presStyleCnt="4"/>
      <dgm:spPr/>
    </dgm:pt>
    <dgm:pt modelId="{377453BF-CAC0-411F-9CD7-5EC4D8E4B2BE}" type="pres">
      <dgm:prSet presAssocID="{519214FC-5552-45B6-B718-6DB861ED52E7}" presName="textparent_4" presStyleLbl="node1" presStyleIdx="0" presStyleCnt="0"/>
      <dgm:spPr/>
    </dgm:pt>
    <dgm:pt modelId="{767314AD-C7CC-4EDD-8F8B-509EF9008846}" type="pres">
      <dgm:prSet presAssocID="{519214FC-5552-45B6-B718-6DB861ED52E7}" presName="text_4" presStyleLbl="revTx" presStyleIdx="2" presStyleCnt="4" custScaleX="6269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683D8A-ED98-45D1-BA73-3A438AAC59C9}" type="pres">
      <dgm:prSet presAssocID="{1C4B6B6C-87FD-45C5-9BC2-125CA4E40C0C}" presName="picture_5" presStyleCnt="0"/>
      <dgm:spPr/>
    </dgm:pt>
    <dgm:pt modelId="{8DC98E53-2E36-44A1-B03D-D55232003C6F}" type="pres">
      <dgm:prSet presAssocID="{1C4B6B6C-87FD-45C5-9BC2-125CA4E40C0C}" presName="pictureRepeatNode" presStyleLbl="alignImgPlace1" presStyleIdx="4" presStyleCnt="5"/>
      <dgm:spPr/>
      <dgm:t>
        <a:bodyPr/>
        <a:lstStyle/>
        <a:p>
          <a:endParaRPr lang="pt-BR"/>
        </a:p>
      </dgm:t>
    </dgm:pt>
    <dgm:pt modelId="{7A2767BF-06CF-4E8C-9048-CB02BF94F39A}" type="pres">
      <dgm:prSet presAssocID="{83B137FD-F515-4CC7-90E7-5F02946EC4C6}" presName="line_5" presStyleLbl="parChTrans1D1" presStyleIdx="3" presStyleCnt="4"/>
      <dgm:spPr/>
    </dgm:pt>
    <dgm:pt modelId="{FE9AD218-6E03-45BB-A648-0E07174834B1}" type="pres">
      <dgm:prSet presAssocID="{83B137FD-F515-4CC7-90E7-5F02946EC4C6}" presName="textparent_5" presStyleLbl="node1" presStyleIdx="0" presStyleCnt="0"/>
      <dgm:spPr/>
    </dgm:pt>
    <dgm:pt modelId="{52A83234-95B9-4836-8A42-858585CF56DF}" type="pres">
      <dgm:prSet presAssocID="{83B137FD-F515-4CC7-90E7-5F02946EC4C6}" presName="text_5" presStyleLbl="revTx" presStyleIdx="3" presStyleCnt="4" custScaleX="5557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6773B6-A634-4E1D-A4F4-6D478A719CD9}" type="presOf" srcId="{2C6AE456-D470-4CD4-A04F-B7F0D9E79EA1}" destId="{442EC007-C2CE-4A50-A809-60A5C56CAF5B}" srcOrd="0" destOrd="0" presId="urn:microsoft.com/office/officeart/2008/layout/CircularPictureCallout"/>
    <dgm:cxn modelId="{A3B3AFD5-FD7E-4873-8646-7B38036D7EBB}" type="presOf" srcId="{E9457DD4-05D1-4A7F-B18A-573FAE8E427C}" destId="{691B4F81-1750-4DED-8E4C-22F67CE540C7}" srcOrd="0" destOrd="0" presId="urn:microsoft.com/office/officeart/2008/layout/CircularPictureCallout"/>
    <dgm:cxn modelId="{E7B73672-5DED-4970-A00A-00EEC91A6BF0}" type="presOf" srcId="{316242E5-4B7D-441A-B285-11398501C683}" destId="{2BDA6C90-DC18-4A12-AFC1-B8BEDDB7CDBC}" srcOrd="0" destOrd="0" presId="urn:microsoft.com/office/officeart/2008/layout/CircularPictureCallout"/>
    <dgm:cxn modelId="{7F5327E3-0F54-4711-A431-8D9267E752DD}" srcId="{F428585D-ED80-4FC1-AF91-3F12DBA7EC7F}" destId="{519214FC-5552-45B6-B718-6DB861ED52E7}" srcOrd="3" destOrd="0" parTransId="{631D0FF3-0236-49D1-8DEC-157AFE4678ED}" sibTransId="{2C6AE456-D470-4CD4-A04F-B7F0D9E79EA1}"/>
    <dgm:cxn modelId="{C319F3FA-608B-479F-947A-7F02F9EC7E1D}" srcId="{F428585D-ED80-4FC1-AF91-3F12DBA7EC7F}" destId="{E9457DD4-05D1-4A7F-B18A-573FAE8E427C}" srcOrd="0" destOrd="0" parTransId="{D3B98F2C-9492-4529-B176-DD133CC89FFB}" sibTransId="{316242E5-4B7D-441A-B285-11398501C683}"/>
    <dgm:cxn modelId="{F8F57ECF-3E8D-4754-92A4-7321FCBE652D}" type="presOf" srcId="{83B137FD-F515-4CC7-90E7-5F02946EC4C6}" destId="{52A83234-95B9-4836-8A42-858585CF56DF}" srcOrd="0" destOrd="0" presId="urn:microsoft.com/office/officeart/2008/layout/CircularPictureCallout"/>
    <dgm:cxn modelId="{79238B90-7886-463D-8FF5-61EAEA3B3763}" srcId="{F428585D-ED80-4FC1-AF91-3F12DBA7EC7F}" destId="{C25D826F-C8FA-4B08-9C98-A969CA4B1ABA}" srcOrd="2" destOrd="0" parTransId="{D16FCCEB-4CE2-4EAB-8894-2AB379AC71A3}" sibTransId="{EE74CADC-5881-4544-B4D9-8B91BD76F50D}"/>
    <dgm:cxn modelId="{686459A5-60EC-48DC-B340-10308BA879F4}" srcId="{F428585D-ED80-4FC1-AF91-3F12DBA7EC7F}" destId="{83B137FD-F515-4CC7-90E7-5F02946EC4C6}" srcOrd="4" destOrd="0" parTransId="{5EFD61DC-8978-4DA8-95B2-AD639D015D4A}" sibTransId="{1C4B6B6C-87FD-45C5-9BC2-125CA4E40C0C}"/>
    <dgm:cxn modelId="{B3366F86-314F-4C93-8731-B660D64863D1}" type="presOf" srcId="{C25D826F-C8FA-4B08-9C98-A969CA4B1ABA}" destId="{583768AC-DD1A-4BD8-8E22-0D5F41FA5179}" srcOrd="0" destOrd="0" presId="urn:microsoft.com/office/officeart/2008/layout/CircularPictureCallout"/>
    <dgm:cxn modelId="{6B8F193E-58DE-43C0-94A9-626146FC972E}" srcId="{F428585D-ED80-4FC1-AF91-3F12DBA7EC7F}" destId="{D1B225ED-650D-41D7-B6D1-052C36BF1DA1}" srcOrd="1" destOrd="0" parTransId="{BDB710D8-EB39-4D80-B143-874BBBDBF8E8}" sibTransId="{7F836F92-34A2-4E94-B743-6F3EE4D3DD01}"/>
    <dgm:cxn modelId="{30066CDB-836E-476B-ADA2-2B6861FC2406}" type="presOf" srcId="{519214FC-5552-45B6-B718-6DB861ED52E7}" destId="{767314AD-C7CC-4EDD-8F8B-509EF9008846}" srcOrd="0" destOrd="0" presId="urn:microsoft.com/office/officeart/2008/layout/CircularPictureCallout"/>
    <dgm:cxn modelId="{AE13FBB0-C9F8-40F9-A1EC-199EAAD716F5}" type="presOf" srcId="{EE74CADC-5881-4544-B4D9-8B91BD76F50D}" destId="{027ED893-9AE1-46A1-BC8F-BCE733F309A9}" srcOrd="0" destOrd="0" presId="urn:microsoft.com/office/officeart/2008/layout/CircularPictureCallout"/>
    <dgm:cxn modelId="{C0D56160-5101-4158-9526-B90A97E90C1B}" type="presOf" srcId="{D1B225ED-650D-41D7-B6D1-052C36BF1DA1}" destId="{7D2135AE-7FC7-410C-91A4-79D39A00D304}" srcOrd="0" destOrd="0" presId="urn:microsoft.com/office/officeart/2008/layout/CircularPictureCallout"/>
    <dgm:cxn modelId="{893F20D7-B98B-4317-A50D-994384A4381D}" type="presOf" srcId="{7F836F92-34A2-4E94-B743-6F3EE4D3DD01}" destId="{AEB0DBEA-3126-416A-B1BE-411E886D7C94}" srcOrd="0" destOrd="0" presId="urn:microsoft.com/office/officeart/2008/layout/CircularPictureCallout"/>
    <dgm:cxn modelId="{8057A9ED-8467-4C59-8403-6E3B4E54A74F}" type="presOf" srcId="{F428585D-ED80-4FC1-AF91-3F12DBA7EC7F}" destId="{138B6F85-B37C-4D68-A55C-985BB2020FCF}" srcOrd="0" destOrd="0" presId="urn:microsoft.com/office/officeart/2008/layout/CircularPictureCallout"/>
    <dgm:cxn modelId="{97B72621-C0CA-42FB-8CB5-7B8EB1BEC192}" type="presOf" srcId="{1C4B6B6C-87FD-45C5-9BC2-125CA4E40C0C}" destId="{8DC98E53-2E36-44A1-B03D-D55232003C6F}" srcOrd="0" destOrd="0" presId="urn:microsoft.com/office/officeart/2008/layout/CircularPictureCallout"/>
    <dgm:cxn modelId="{BEB87B1E-FACE-4079-9200-A7D597EB68B5}" type="presParOf" srcId="{138B6F85-B37C-4D68-A55C-985BB2020FCF}" destId="{EF4EC190-5E5C-4385-B74F-45B0DB0C34D7}" srcOrd="0" destOrd="0" presId="urn:microsoft.com/office/officeart/2008/layout/CircularPictureCallout"/>
    <dgm:cxn modelId="{EEC13DF5-5D39-43D3-8D8F-1BAA08003512}" type="presParOf" srcId="{EF4EC190-5E5C-4385-B74F-45B0DB0C34D7}" destId="{7766C51E-863B-44DB-B2A0-D81A923442F0}" srcOrd="0" destOrd="0" presId="urn:microsoft.com/office/officeart/2008/layout/CircularPictureCallout"/>
    <dgm:cxn modelId="{A106294F-79FC-4F81-9BBC-DC8EE2A0A8C9}" type="presParOf" srcId="{7766C51E-863B-44DB-B2A0-D81A923442F0}" destId="{2BDA6C90-DC18-4A12-AFC1-B8BEDDB7CDBC}" srcOrd="0" destOrd="0" presId="urn:microsoft.com/office/officeart/2008/layout/CircularPictureCallout"/>
    <dgm:cxn modelId="{E852228F-AAEA-4DED-98E8-289F321508CE}" type="presParOf" srcId="{EF4EC190-5E5C-4385-B74F-45B0DB0C34D7}" destId="{691B4F81-1750-4DED-8E4C-22F67CE540C7}" srcOrd="1" destOrd="0" presId="urn:microsoft.com/office/officeart/2008/layout/CircularPictureCallout"/>
    <dgm:cxn modelId="{257FCA69-A122-419D-955F-33474E51C32D}" type="presParOf" srcId="{EF4EC190-5E5C-4385-B74F-45B0DB0C34D7}" destId="{80525C3D-3E32-472F-9354-F665FE7120BE}" srcOrd="2" destOrd="0" presId="urn:microsoft.com/office/officeart/2008/layout/CircularPictureCallout"/>
    <dgm:cxn modelId="{5EDA8AE2-32E1-4ECD-8007-62E44FC6047B}" type="presParOf" srcId="{80525C3D-3E32-472F-9354-F665FE7120BE}" destId="{AEB0DBEA-3126-416A-B1BE-411E886D7C94}" srcOrd="0" destOrd="0" presId="urn:microsoft.com/office/officeart/2008/layout/CircularPictureCallout"/>
    <dgm:cxn modelId="{D092C086-490D-484C-AC53-BF77E0C893CC}" type="presParOf" srcId="{EF4EC190-5E5C-4385-B74F-45B0DB0C34D7}" destId="{0CD07990-674C-4E7E-96C6-9764E23B272B}" srcOrd="3" destOrd="0" presId="urn:microsoft.com/office/officeart/2008/layout/CircularPictureCallout"/>
    <dgm:cxn modelId="{28AE0F52-9D41-450B-9765-3875A63CB627}" type="presParOf" srcId="{EF4EC190-5E5C-4385-B74F-45B0DB0C34D7}" destId="{D86E84C6-B99D-4C65-AA68-99B5DAFAE012}" srcOrd="4" destOrd="0" presId="urn:microsoft.com/office/officeart/2008/layout/CircularPictureCallout"/>
    <dgm:cxn modelId="{75665BEC-FDC3-4122-A377-BC7C869C25EC}" type="presParOf" srcId="{D86E84C6-B99D-4C65-AA68-99B5DAFAE012}" destId="{7D2135AE-7FC7-410C-91A4-79D39A00D304}" srcOrd="0" destOrd="0" presId="urn:microsoft.com/office/officeart/2008/layout/CircularPictureCallout"/>
    <dgm:cxn modelId="{683D1EDA-F60C-4F3A-A8A8-27E5D35C5CE0}" type="presParOf" srcId="{EF4EC190-5E5C-4385-B74F-45B0DB0C34D7}" destId="{97E3EAFB-7A45-4442-9E09-DFCF1A16D9BF}" srcOrd="5" destOrd="0" presId="urn:microsoft.com/office/officeart/2008/layout/CircularPictureCallout"/>
    <dgm:cxn modelId="{41FD901B-2579-4109-A73E-DB26788E518B}" type="presParOf" srcId="{97E3EAFB-7A45-4442-9E09-DFCF1A16D9BF}" destId="{027ED893-9AE1-46A1-BC8F-BCE733F309A9}" srcOrd="0" destOrd="0" presId="urn:microsoft.com/office/officeart/2008/layout/CircularPictureCallout"/>
    <dgm:cxn modelId="{D824BAC7-ADE8-48D1-A1D9-A2FC6EDC6842}" type="presParOf" srcId="{EF4EC190-5E5C-4385-B74F-45B0DB0C34D7}" destId="{A69520E8-589C-419E-A9E2-0556F6F58A5A}" srcOrd="6" destOrd="0" presId="urn:microsoft.com/office/officeart/2008/layout/CircularPictureCallout"/>
    <dgm:cxn modelId="{A3476489-7383-484E-AAA4-0599A0CC1562}" type="presParOf" srcId="{EF4EC190-5E5C-4385-B74F-45B0DB0C34D7}" destId="{DE65602C-C09C-4B27-B6CB-905C927C0C1B}" srcOrd="7" destOrd="0" presId="urn:microsoft.com/office/officeart/2008/layout/CircularPictureCallout"/>
    <dgm:cxn modelId="{AA17A971-BB11-46AF-BBE8-09C8B8179A9E}" type="presParOf" srcId="{DE65602C-C09C-4B27-B6CB-905C927C0C1B}" destId="{583768AC-DD1A-4BD8-8E22-0D5F41FA5179}" srcOrd="0" destOrd="0" presId="urn:microsoft.com/office/officeart/2008/layout/CircularPictureCallout"/>
    <dgm:cxn modelId="{88990FFA-B40C-431F-80AB-5C9AFCF14926}" type="presParOf" srcId="{EF4EC190-5E5C-4385-B74F-45B0DB0C34D7}" destId="{910DC449-1D78-4795-BE64-9F7AD07D617A}" srcOrd="8" destOrd="0" presId="urn:microsoft.com/office/officeart/2008/layout/CircularPictureCallout"/>
    <dgm:cxn modelId="{DA22815C-C2EF-44B9-BFD5-ADDA19B240B2}" type="presParOf" srcId="{910DC449-1D78-4795-BE64-9F7AD07D617A}" destId="{442EC007-C2CE-4A50-A809-60A5C56CAF5B}" srcOrd="0" destOrd="0" presId="urn:microsoft.com/office/officeart/2008/layout/CircularPictureCallout"/>
    <dgm:cxn modelId="{BF3A755A-1802-4C12-9638-E14B5C64F92C}" type="presParOf" srcId="{EF4EC190-5E5C-4385-B74F-45B0DB0C34D7}" destId="{D83D3C9B-CC39-4C0F-9ED7-7A3FC4655D36}" srcOrd="9" destOrd="0" presId="urn:microsoft.com/office/officeart/2008/layout/CircularPictureCallout"/>
    <dgm:cxn modelId="{D3FDEA08-54A7-4C25-A461-270088195716}" type="presParOf" srcId="{EF4EC190-5E5C-4385-B74F-45B0DB0C34D7}" destId="{377453BF-CAC0-411F-9CD7-5EC4D8E4B2BE}" srcOrd="10" destOrd="0" presId="urn:microsoft.com/office/officeart/2008/layout/CircularPictureCallout"/>
    <dgm:cxn modelId="{0B9A5E39-1E98-4FF6-83AA-3F4801013413}" type="presParOf" srcId="{377453BF-CAC0-411F-9CD7-5EC4D8E4B2BE}" destId="{767314AD-C7CC-4EDD-8F8B-509EF9008846}" srcOrd="0" destOrd="0" presId="urn:microsoft.com/office/officeart/2008/layout/CircularPictureCallout"/>
    <dgm:cxn modelId="{EA128A91-793B-4565-9C8A-4EFC1C7E9B29}" type="presParOf" srcId="{EF4EC190-5E5C-4385-B74F-45B0DB0C34D7}" destId="{52683D8A-ED98-45D1-BA73-3A438AAC59C9}" srcOrd="11" destOrd="0" presId="urn:microsoft.com/office/officeart/2008/layout/CircularPictureCallout"/>
    <dgm:cxn modelId="{AD53B5FF-37E7-4D6A-BA9A-5283B8EAB52E}" type="presParOf" srcId="{52683D8A-ED98-45D1-BA73-3A438AAC59C9}" destId="{8DC98E53-2E36-44A1-B03D-D55232003C6F}" srcOrd="0" destOrd="0" presId="urn:microsoft.com/office/officeart/2008/layout/CircularPictureCallout"/>
    <dgm:cxn modelId="{01511B08-FB08-4E5E-8016-3C45DC36B149}" type="presParOf" srcId="{EF4EC190-5E5C-4385-B74F-45B0DB0C34D7}" destId="{7A2767BF-06CF-4E8C-9048-CB02BF94F39A}" srcOrd="12" destOrd="0" presId="urn:microsoft.com/office/officeart/2008/layout/CircularPictureCallout"/>
    <dgm:cxn modelId="{9202BF6A-CB1A-4766-A2C1-DA8AEBBAF74F}" type="presParOf" srcId="{EF4EC190-5E5C-4385-B74F-45B0DB0C34D7}" destId="{FE9AD218-6E03-45BB-A648-0E07174834B1}" srcOrd="13" destOrd="0" presId="urn:microsoft.com/office/officeart/2008/layout/CircularPictureCallout"/>
    <dgm:cxn modelId="{6A0A95A0-5E20-4DF9-9306-886B4F184096}" type="presParOf" srcId="{FE9AD218-6E03-45BB-A648-0E07174834B1}" destId="{52A83234-95B9-4836-8A42-858585CF56D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2AD8A2-8F38-4230-87F2-1BC477A50F4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596C12A-05C2-460E-A589-FA5E38EF83A7}">
      <dgm:prSet custT="1"/>
      <dgm:spPr/>
      <dgm:t>
        <a:bodyPr/>
        <a:lstStyle/>
        <a:p>
          <a:r>
            <a:rPr lang="pt-BR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32ACD-7F51-4821-85FB-2257910515FC}" type="parTrans" cxnId="{DCA86C3F-D2C6-47B1-AC9E-936A2904088B}">
      <dgm:prSet/>
      <dgm:spPr/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C0318-391E-4CEC-BF09-D0CD7D06F5FF}" type="sibTrans" cxnId="{DCA86C3F-D2C6-47B1-AC9E-936A2904088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B63F4-DD04-4111-8437-FF5CA2CFEA08}">
      <dgm:prSet custT="1"/>
      <dgm:spPr/>
      <dgm:t>
        <a:bodyPr/>
        <a:lstStyle/>
        <a:p>
          <a:r>
            <a:rPr lang="pt-BR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EA896-DF71-4BC3-8433-6ABF62B8704B}" type="parTrans" cxnId="{5172CE5A-92A4-4F39-82F7-7B429D75171B}">
      <dgm:prSet/>
      <dgm:spPr/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6AA08-4277-4C7E-A847-588CBD4FBF4A}" type="sibTrans" cxnId="{5172CE5A-92A4-4F39-82F7-7B429D75171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2369B-C791-46E3-B570-756350547C34}">
      <dgm:prSet custT="1"/>
      <dgm:spPr/>
      <dgm:t>
        <a:bodyPr/>
        <a:lstStyle/>
        <a:p>
          <a:r>
            <a:rPr lang="pt-BR" sz="1000" smtClean="0">
              <a:latin typeface="Arial" panose="020B0604020202020204" pitchFamily="34" charset="0"/>
              <a:cs typeface="Arial" panose="020B0604020202020204" pitchFamily="34" charset="0"/>
            </a:rPr>
            <a:t>Lorem ...</a:t>
          </a:r>
          <a:endParaRPr lang="pt-B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67E01-0596-43F8-A310-C7358ABEA059}" type="parTrans" cxnId="{200DB478-4C5A-45C1-883B-420B46C9D5BD}">
      <dgm:prSet/>
      <dgm:spPr/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032A-4483-48B0-91A0-50FFE61ACB15}" type="sibTrans" cxnId="{200DB478-4C5A-45C1-883B-420B46C9D5B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F8067-598E-4E42-8B73-AB53035F3ED4}" type="pres">
      <dgm:prSet presAssocID="{B62AD8A2-8F38-4230-87F2-1BC477A50F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C820C46-A689-4845-8AFE-91B783DA6FA5}" type="pres">
      <dgm:prSet presAssocID="{B62AD8A2-8F38-4230-87F2-1BC477A50F4A}" presName="dot1" presStyleLbl="alignNode1" presStyleIdx="0" presStyleCnt="12"/>
      <dgm:spPr/>
    </dgm:pt>
    <dgm:pt modelId="{C7690007-D41D-4D29-B65A-4893A45B96E7}" type="pres">
      <dgm:prSet presAssocID="{B62AD8A2-8F38-4230-87F2-1BC477A50F4A}" presName="dot2" presStyleLbl="alignNode1" presStyleIdx="1" presStyleCnt="12"/>
      <dgm:spPr/>
    </dgm:pt>
    <dgm:pt modelId="{741605E7-0C2B-4760-AA59-FB5DCDA7696E}" type="pres">
      <dgm:prSet presAssocID="{B62AD8A2-8F38-4230-87F2-1BC477A50F4A}" presName="dot3" presStyleLbl="alignNode1" presStyleIdx="2" presStyleCnt="12"/>
      <dgm:spPr/>
    </dgm:pt>
    <dgm:pt modelId="{275A56DF-E7CD-4F8E-9EA9-1EA8432C9325}" type="pres">
      <dgm:prSet presAssocID="{B62AD8A2-8F38-4230-87F2-1BC477A50F4A}" presName="dot4" presStyleLbl="alignNode1" presStyleIdx="3" presStyleCnt="12"/>
      <dgm:spPr/>
    </dgm:pt>
    <dgm:pt modelId="{6E427306-A895-42AD-AB40-53784D870CCF}" type="pres">
      <dgm:prSet presAssocID="{B62AD8A2-8F38-4230-87F2-1BC477A50F4A}" presName="dot5" presStyleLbl="alignNode1" presStyleIdx="4" presStyleCnt="12"/>
      <dgm:spPr/>
    </dgm:pt>
    <dgm:pt modelId="{9EB96624-BCDA-4B42-AC7A-498174839E94}" type="pres">
      <dgm:prSet presAssocID="{B62AD8A2-8F38-4230-87F2-1BC477A50F4A}" presName="dotArrow1" presStyleLbl="alignNode1" presStyleIdx="5" presStyleCnt="12"/>
      <dgm:spPr/>
    </dgm:pt>
    <dgm:pt modelId="{823CD001-5258-482E-A2AF-C605406DCC4A}" type="pres">
      <dgm:prSet presAssocID="{B62AD8A2-8F38-4230-87F2-1BC477A50F4A}" presName="dotArrow2" presStyleLbl="alignNode1" presStyleIdx="6" presStyleCnt="12"/>
      <dgm:spPr/>
    </dgm:pt>
    <dgm:pt modelId="{4888771B-4987-458F-AF0E-8AD704861D5B}" type="pres">
      <dgm:prSet presAssocID="{B62AD8A2-8F38-4230-87F2-1BC477A50F4A}" presName="dotArrow3" presStyleLbl="alignNode1" presStyleIdx="7" presStyleCnt="12"/>
      <dgm:spPr/>
    </dgm:pt>
    <dgm:pt modelId="{06D6FDAE-6FEB-4095-92F6-D439F7C00D6C}" type="pres">
      <dgm:prSet presAssocID="{B62AD8A2-8F38-4230-87F2-1BC477A50F4A}" presName="dotArrow4" presStyleLbl="alignNode1" presStyleIdx="8" presStyleCnt="12"/>
      <dgm:spPr/>
    </dgm:pt>
    <dgm:pt modelId="{B14DA1C2-F5E3-499E-8CD4-68BEC97E9E3E}" type="pres">
      <dgm:prSet presAssocID="{B62AD8A2-8F38-4230-87F2-1BC477A50F4A}" presName="dotArrow5" presStyleLbl="alignNode1" presStyleIdx="9" presStyleCnt="12"/>
      <dgm:spPr/>
    </dgm:pt>
    <dgm:pt modelId="{3E12E4D9-B922-4B26-B0C0-121019B17CDD}" type="pres">
      <dgm:prSet presAssocID="{B62AD8A2-8F38-4230-87F2-1BC477A50F4A}" presName="dotArrow6" presStyleLbl="alignNode1" presStyleIdx="10" presStyleCnt="12"/>
      <dgm:spPr/>
    </dgm:pt>
    <dgm:pt modelId="{3DDDA157-9A63-4D03-A021-EF235CF8F592}" type="pres">
      <dgm:prSet presAssocID="{B62AD8A2-8F38-4230-87F2-1BC477A50F4A}" presName="dotArrow7" presStyleLbl="alignNode1" presStyleIdx="11" presStyleCnt="12"/>
      <dgm:spPr/>
    </dgm:pt>
    <dgm:pt modelId="{7D4422C0-0819-4C20-A942-11661B341B92}" type="pres">
      <dgm:prSet presAssocID="{3596C12A-05C2-460E-A589-FA5E38EF83A7}" presName="parTx1" presStyleLbl="node1" presStyleIdx="0" presStyleCnt="3"/>
      <dgm:spPr/>
      <dgm:t>
        <a:bodyPr/>
        <a:lstStyle/>
        <a:p>
          <a:endParaRPr lang="pt-BR"/>
        </a:p>
      </dgm:t>
    </dgm:pt>
    <dgm:pt modelId="{513EE34F-95A4-43BD-BF3A-FA164122E39E}" type="pres">
      <dgm:prSet presAssocID="{94EC0318-391E-4CEC-BF09-D0CD7D06F5FF}" presName="picture1" presStyleCnt="0"/>
      <dgm:spPr/>
    </dgm:pt>
    <dgm:pt modelId="{4312836F-85AA-4663-84EC-CA88D8ECE47E}" type="pres">
      <dgm:prSet presAssocID="{94EC0318-391E-4CEC-BF09-D0CD7D06F5FF}" presName="imageRepeatNode" presStyleLbl="fgImgPlace1" presStyleIdx="0" presStyleCnt="3"/>
      <dgm:spPr/>
      <dgm:t>
        <a:bodyPr/>
        <a:lstStyle/>
        <a:p>
          <a:endParaRPr lang="pt-BR"/>
        </a:p>
      </dgm:t>
    </dgm:pt>
    <dgm:pt modelId="{40FE754C-57E1-42DE-AEC7-764A3E2B2279}" type="pres">
      <dgm:prSet presAssocID="{5E42369B-C791-46E3-B570-756350547C34}" presName="parTx2" presStyleLbl="node1" presStyleIdx="1" presStyleCnt="3"/>
      <dgm:spPr/>
      <dgm:t>
        <a:bodyPr/>
        <a:lstStyle/>
        <a:p>
          <a:endParaRPr lang="pt-BR"/>
        </a:p>
      </dgm:t>
    </dgm:pt>
    <dgm:pt modelId="{B064C02C-C9C8-4A6A-8432-B4FE1D727154}" type="pres">
      <dgm:prSet presAssocID="{1240032A-4483-48B0-91A0-50FFE61ACB15}" presName="picture2" presStyleCnt="0"/>
      <dgm:spPr/>
    </dgm:pt>
    <dgm:pt modelId="{AE5CA7A7-B3A0-4ADE-A2D1-2D79DA87FF90}" type="pres">
      <dgm:prSet presAssocID="{1240032A-4483-48B0-91A0-50FFE61ACB15}" presName="imageRepeatNode" presStyleLbl="fgImgPlace1" presStyleIdx="1" presStyleCnt="3"/>
      <dgm:spPr/>
      <dgm:t>
        <a:bodyPr/>
        <a:lstStyle/>
        <a:p>
          <a:endParaRPr lang="pt-BR"/>
        </a:p>
      </dgm:t>
    </dgm:pt>
    <dgm:pt modelId="{5D590463-0EC7-408A-9BC4-F84DF5D7BCD1}" type="pres">
      <dgm:prSet presAssocID="{9A6B63F4-DD04-4111-8437-FF5CA2CFEA08}" presName="parTx3" presStyleLbl="node1" presStyleIdx="2" presStyleCnt="3"/>
      <dgm:spPr/>
      <dgm:t>
        <a:bodyPr/>
        <a:lstStyle/>
        <a:p>
          <a:endParaRPr lang="pt-BR"/>
        </a:p>
      </dgm:t>
    </dgm:pt>
    <dgm:pt modelId="{A84DB79F-C379-48D9-8B90-60E908BABCF9}" type="pres">
      <dgm:prSet presAssocID="{A296AA08-4277-4C7E-A847-588CBD4FBF4A}" presName="picture3" presStyleCnt="0"/>
      <dgm:spPr/>
    </dgm:pt>
    <dgm:pt modelId="{A709C62B-608E-422E-B139-D45E2412124B}" type="pres">
      <dgm:prSet presAssocID="{A296AA08-4277-4C7E-A847-588CBD4FBF4A}" presName="imageRepeatNode" presStyleLbl="fgImgPlace1" presStyleIdx="2" presStyleCnt="3"/>
      <dgm:spPr/>
      <dgm:t>
        <a:bodyPr/>
        <a:lstStyle/>
        <a:p>
          <a:endParaRPr lang="pt-BR"/>
        </a:p>
      </dgm:t>
    </dgm:pt>
  </dgm:ptLst>
  <dgm:cxnLst>
    <dgm:cxn modelId="{E83F5977-277D-4FCC-9A82-06BA9D84484F}" type="presOf" srcId="{94EC0318-391E-4CEC-BF09-D0CD7D06F5FF}" destId="{4312836F-85AA-4663-84EC-CA88D8ECE47E}" srcOrd="0" destOrd="0" presId="urn:microsoft.com/office/officeart/2008/layout/AscendingPictureAccentProcess"/>
    <dgm:cxn modelId="{BA9503BA-C38C-467C-9CEF-1E22B3FF13A0}" type="presOf" srcId="{A296AA08-4277-4C7E-A847-588CBD4FBF4A}" destId="{A709C62B-608E-422E-B139-D45E2412124B}" srcOrd="0" destOrd="0" presId="urn:microsoft.com/office/officeart/2008/layout/AscendingPictureAccentProcess"/>
    <dgm:cxn modelId="{200DB478-4C5A-45C1-883B-420B46C9D5BD}" srcId="{B62AD8A2-8F38-4230-87F2-1BC477A50F4A}" destId="{5E42369B-C791-46E3-B570-756350547C34}" srcOrd="1" destOrd="0" parTransId="{37867E01-0596-43F8-A310-C7358ABEA059}" sibTransId="{1240032A-4483-48B0-91A0-50FFE61ACB15}"/>
    <dgm:cxn modelId="{B22C0FA8-1F0B-4723-907B-38EE707C4682}" type="presOf" srcId="{3596C12A-05C2-460E-A589-FA5E38EF83A7}" destId="{7D4422C0-0819-4C20-A942-11661B341B92}" srcOrd="0" destOrd="0" presId="urn:microsoft.com/office/officeart/2008/layout/AscendingPictureAccentProcess"/>
    <dgm:cxn modelId="{DCA86C3F-D2C6-47B1-AC9E-936A2904088B}" srcId="{B62AD8A2-8F38-4230-87F2-1BC477A50F4A}" destId="{3596C12A-05C2-460E-A589-FA5E38EF83A7}" srcOrd="0" destOrd="0" parTransId="{F6832ACD-7F51-4821-85FB-2257910515FC}" sibTransId="{94EC0318-391E-4CEC-BF09-D0CD7D06F5FF}"/>
    <dgm:cxn modelId="{427736C6-E0A0-462A-81A7-AB59F35A1D2A}" type="presOf" srcId="{5E42369B-C791-46E3-B570-756350547C34}" destId="{40FE754C-57E1-42DE-AEC7-764A3E2B2279}" srcOrd="0" destOrd="0" presId="urn:microsoft.com/office/officeart/2008/layout/AscendingPictureAccentProcess"/>
    <dgm:cxn modelId="{0BB87806-001C-48C0-9B3D-BB8DCA7317BD}" type="presOf" srcId="{B62AD8A2-8F38-4230-87F2-1BC477A50F4A}" destId="{21FF8067-598E-4E42-8B73-AB53035F3ED4}" srcOrd="0" destOrd="0" presId="urn:microsoft.com/office/officeart/2008/layout/AscendingPictureAccentProcess"/>
    <dgm:cxn modelId="{280A7D2E-1FE0-494C-9C22-4C54DB6FD897}" type="presOf" srcId="{1240032A-4483-48B0-91A0-50FFE61ACB15}" destId="{AE5CA7A7-B3A0-4ADE-A2D1-2D79DA87FF90}" srcOrd="0" destOrd="0" presId="urn:microsoft.com/office/officeart/2008/layout/AscendingPictureAccentProcess"/>
    <dgm:cxn modelId="{5172CE5A-92A4-4F39-82F7-7B429D75171B}" srcId="{B62AD8A2-8F38-4230-87F2-1BC477A50F4A}" destId="{9A6B63F4-DD04-4111-8437-FF5CA2CFEA08}" srcOrd="2" destOrd="0" parTransId="{F7BEA896-DF71-4BC3-8433-6ABF62B8704B}" sibTransId="{A296AA08-4277-4C7E-A847-588CBD4FBF4A}"/>
    <dgm:cxn modelId="{B9EF8A8E-E916-4201-A4D5-13C6E00C7C68}" type="presOf" srcId="{9A6B63F4-DD04-4111-8437-FF5CA2CFEA08}" destId="{5D590463-0EC7-408A-9BC4-F84DF5D7BCD1}" srcOrd="0" destOrd="0" presId="urn:microsoft.com/office/officeart/2008/layout/AscendingPictureAccentProcess"/>
    <dgm:cxn modelId="{029DFFB7-4AB6-4AFE-88D5-2FEA2889F970}" type="presParOf" srcId="{21FF8067-598E-4E42-8B73-AB53035F3ED4}" destId="{1C820C46-A689-4845-8AFE-91B783DA6FA5}" srcOrd="0" destOrd="0" presId="urn:microsoft.com/office/officeart/2008/layout/AscendingPictureAccentProcess"/>
    <dgm:cxn modelId="{8684106D-5567-43C9-9CFA-3F18DB9840F3}" type="presParOf" srcId="{21FF8067-598E-4E42-8B73-AB53035F3ED4}" destId="{C7690007-D41D-4D29-B65A-4893A45B96E7}" srcOrd="1" destOrd="0" presId="urn:microsoft.com/office/officeart/2008/layout/AscendingPictureAccentProcess"/>
    <dgm:cxn modelId="{4B89A28C-1744-42B1-9F53-14C94D5B52A1}" type="presParOf" srcId="{21FF8067-598E-4E42-8B73-AB53035F3ED4}" destId="{741605E7-0C2B-4760-AA59-FB5DCDA7696E}" srcOrd="2" destOrd="0" presId="urn:microsoft.com/office/officeart/2008/layout/AscendingPictureAccentProcess"/>
    <dgm:cxn modelId="{2E3FCB75-E123-45E9-889C-C0D143DDFADA}" type="presParOf" srcId="{21FF8067-598E-4E42-8B73-AB53035F3ED4}" destId="{275A56DF-E7CD-4F8E-9EA9-1EA8432C9325}" srcOrd="3" destOrd="0" presId="urn:microsoft.com/office/officeart/2008/layout/AscendingPictureAccentProcess"/>
    <dgm:cxn modelId="{46C9BCFA-818D-4689-A27C-9132FBBD2F19}" type="presParOf" srcId="{21FF8067-598E-4E42-8B73-AB53035F3ED4}" destId="{6E427306-A895-42AD-AB40-53784D870CCF}" srcOrd="4" destOrd="0" presId="urn:microsoft.com/office/officeart/2008/layout/AscendingPictureAccentProcess"/>
    <dgm:cxn modelId="{D4669F90-429A-4BC0-88E7-923C4828071A}" type="presParOf" srcId="{21FF8067-598E-4E42-8B73-AB53035F3ED4}" destId="{9EB96624-BCDA-4B42-AC7A-498174839E94}" srcOrd="5" destOrd="0" presId="urn:microsoft.com/office/officeart/2008/layout/AscendingPictureAccentProcess"/>
    <dgm:cxn modelId="{F82E9D2A-A916-4BCA-BC69-47DBDE966B8A}" type="presParOf" srcId="{21FF8067-598E-4E42-8B73-AB53035F3ED4}" destId="{823CD001-5258-482E-A2AF-C605406DCC4A}" srcOrd="6" destOrd="0" presId="urn:microsoft.com/office/officeart/2008/layout/AscendingPictureAccentProcess"/>
    <dgm:cxn modelId="{3BBFE74F-35E2-4270-ACD7-7B4AC008B4E4}" type="presParOf" srcId="{21FF8067-598E-4E42-8B73-AB53035F3ED4}" destId="{4888771B-4987-458F-AF0E-8AD704861D5B}" srcOrd="7" destOrd="0" presId="urn:microsoft.com/office/officeart/2008/layout/AscendingPictureAccentProcess"/>
    <dgm:cxn modelId="{8FFF2B83-4D0C-46DD-8199-38C9CDFD0AB7}" type="presParOf" srcId="{21FF8067-598E-4E42-8B73-AB53035F3ED4}" destId="{06D6FDAE-6FEB-4095-92F6-D439F7C00D6C}" srcOrd="8" destOrd="0" presId="urn:microsoft.com/office/officeart/2008/layout/AscendingPictureAccentProcess"/>
    <dgm:cxn modelId="{82D7EF05-B381-4EE6-AD6F-768287F7307F}" type="presParOf" srcId="{21FF8067-598E-4E42-8B73-AB53035F3ED4}" destId="{B14DA1C2-F5E3-499E-8CD4-68BEC97E9E3E}" srcOrd="9" destOrd="0" presId="urn:microsoft.com/office/officeart/2008/layout/AscendingPictureAccentProcess"/>
    <dgm:cxn modelId="{FC98BC1B-E494-4E94-8B01-8B9E9D32EF46}" type="presParOf" srcId="{21FF8067-598E-4E42-8B73-AB53035F3ED4}" destId="{3E12E4D9-B922-4B26-B0C0-121019B17CDD}" srcOrd="10" destOrd="0" presId="urn:microsoft.com/office/officeart/2008/layout/AscendingPictureAccentProcess"/>
    <dgm:cxn modelId="{889EE0FC-8464-4E21-867E-E13BD94FE6BD}" type="presParOf" srcId="{21FF8067-598E-4E42-8B73-AB53035F3ED4}" destId="{3DDDA157-9A63-4D03-A021-EF235CF8F592}" srcOrd="11" destOrd="0" presId="urn:microsoft.com/office/officeart/2008/layout/AscendingPictureAccentProcess"/>
    <dgm:cxn modelId="{B1B97357-44CB-4507-932D-E12D97A6CF38}" type="presParOf" srcId="{21FF8067-598E-4E42-8B73-AB53035F3ED4}" destId="{7D4422C0-0819-4C20-A942-11661B341B92}" srcOrd="12" destOrd="0" presId="urn:microsoft.com/office/officeart/2008/layout/AscendingPictureAccentProcess"/>
    <dgm:cxn modelId="{ED52E18F-BAC0-46DD-98BD-AEDEFA474F7E}" type="presParOf" srcId="{21FF8067-598E-4E42-8B73-AB53035F3ED4}" destId="{513EE34F-95A4-43BD-BF3A-FA164122E39E}" srcOrd="13" destOrd="0" presId="urn:microsoft.com/office/officeart/2008/layout/AscendingPictureAccentProcess"/>
    <dgm:cxn modelId="{4ACF1A4C-9858-46EB-B7EC-AA60FAE18582}" type="presParOf" srcId="{513EE34F-95A4-43BD-BF3A-FA164122E39E}" destId="{4312836F-85AA-4663-84EC-CA88D8ECE47E}" srcOrd="0" destOrd="0" presId="urn:microsoft.com/office/officeart/2008/layout/AscendingPictureAccentProcess"/>
    <dgm:cxn modelId="{5590A914-9BFE-4F3C-9D0C-859839EB3C1B}" type="presParOf" srcId="{21FF8067-598E-4E42-8B73-AB53035F3ED4}" destId="{40FE754C-57E1-42DE-AEC7-764A3E2B2279}" srcOrd="14" destOrd="0" presId="urn:microsoft.com/office/officeart/2008/layout/AscendingPictureAccentProcess"/>
    <dgm:cxn modelId="{B6CA8396-B169-4B77-BF58-7D6E0C768009}" type="presParOf" srcId="{21FF8067-598E-4E42-8B73-AB53035F3ED4}" destId="{B064C02C-C9C8-4A6A-8432-B4FE1D727154}" srcOrd="15" destOrd="0" presId="urn:microsoft.com/office/officeart/2008/layout/AscendingPictureAccentProcess"/>
    <dgm:cxn modelId="{95687ED8-133E-4F39-BCE5-DC49C8CDEF47}" type="presParOf" srcId="{B064C02C-C9C8-4A6A-8432-B4FE1D727154}" destId="{AE5CA7A7-B3A0-4ADE-A2D1-2D79DA87FF90}" srcOrd="0" destOrd="0" presId="urn:microsoft.com/office/officeart/2008/layout/AscendingPictureAccentProcess"/>
    <dgm:cxn modelId="{D4A0D6CC-6349-4F61-95B2-3AC369B92657}" type="presParOf" srcId="{21FF8067-598E-4E42-8B73-AB53035F3ED4}" destId="{5D590463-0EC7-408A-9BC4-F84DF5D7BCD1}" srcOrd="16" destOrd="0" presId="urn:microsoft.com/office/officeart/2008/layout/AscendingPictureAccentProcess"/>
    <dgm:cxn modelId="{F5A35635-A9BD-4B3D-B846-120F219C862C}" type="presParOf" srcId="{21FF8067-598E-4E42-8B73-AB53035F3ED4}" destId="{A84DB79F-C379-48D9-8B90-60E908BABCF9}" srcOrd="17" destOrd="0" presId="urn:microsoft.com/office/officeart/2008/layout/AscendingPictureAccentProcess"/>
    <dgm:cxn modelId="{BB32608E-7C5E-45A7-92AF-7CE6B9E3172E}" type="presParOf" srcId="{A84DB79F-C379-48D9-8B90-60E908BABCF9}" destId="{A709C62B-608E-422E-B139-D45E2412124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80DA50-D531-46D4-B3A3-74DC9AC61FF5}" type="doc">
      <dgm:prSet loTypeId="urn:microsoft.com/office/officeart/2009/layout/CirclePictureHierarchy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D893F1C-D86B-4C38-9096-DDDACDDED7D2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D78FA-303C-4E52-ACD6-B8E27D10D3EF}" type="parTrans" cxnId="{C58509E1-8F49-491E-A150-FAB814CA8BA4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C0574-30EE-4624-8F0D-AE0C6838573A}" type="sibTrans" cxnId="{C58509E1-8F49-491E-A150-FAB814CA8BA4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8D6DB-CDBC-484A-BBEB-42F7BB65134D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5FB16-77A5-4C33-9FDC-3877D1828CEE}" type="parTrans" cxnId="{40A752C8-5B90-4EAA-BE7B-6E5AAC0249FF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532C5-8918-4794-8FCD-D6DCA2C2E240}" type="sibTrans" cxnId="{40A752C8-5B90-4EAA-BE7B-6E5AAC0249FF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8425B-EB76-4CBA-87D5-DA2C5746AD36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5FBDB-FCFD-4398-81DE-01C4E7924CE6}" type="parTrans" cxnId="{717FDECB-32AA-4EFF-9E8F-02850EF0EAC7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901E0-40A0-40B6-9152-E59F16BECE75}" type="sibTrans" cxnId="{717FDECB-32AA-4EFF-9E8F-02850EF0EAC7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3CD15-4BBD-4BC0-9C88-B7794DC22326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962C6-B7B0-4049-B3A2-4C91882FA249}" type="parTrans" cxnId="{F5F08415-8781-4A82-9F4D-DB0BB4431FF1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6F5A5-5D9C-4CED-91D4-F13896126718}" type="sibTrans" cxnId="{F5F08415-8781-4A82-9F4D-DB0BB4431FF1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5D000-8079-43C8-B902-547EECED05B3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0EEC5-9861-45E8-9B5F-F11936E0A7AC}" type="parTrans" cxnId="{B0D26F36-7F9D-4621-B68C-E65107C9FB77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1C3E2-B4CA-4E6F-9A23-9461B3977F29}" type="sibTrans" cxnId="{B0D26F36-7F9D-4621-B68C-E65107C9FB77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B98DA-55CD-4B7F-ACC9-84DF0D3075EC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43E1F-13AE-437B-AD9A-A52B745B1483}" type="parTrans" cxnId="{43904514-F7ED-47D0-B852-12D89824E1BA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51A8F-5B94-4364-8716-597AE238579E}" type="sibTrans" cxnId="{43904514-F7ED-47D0-B852-12D89824E1BA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606FE-9C31-44F5-B287-8AEB0C7B9A3A}" type="pres">
      <dgm:prSet presAssocID="{8B80DA50-D531-46D4-B3A3-74DC9AC61F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1CD6F26-F611-41DC-B16B-C1D48A9A4C0F}" type="pres">
      <dgm:prSet presAssocID="{CD893F1C-D86B-4C38-9096-DDDACDDED7D2}" presName="hierRoot1" presStyleCnt="0"/>
      <dgm:spPr/>
    </dgm:pt>
    <dgm:pt modelId="{86858D30-AB19-43EA-A4E2-F948BA50C50F}" type="pres">
      <dgm:prSet presAssocID="{CD893F1C-D86B-4C38-9096-DDDACDDED7D2}" presName="composite" presStyleCnt="0"/>
      <dgm:spPr/>
    </dgm:pt>
    <dgm:pt modelId="{493D33AF-BFAD-423C-A0C2-CCBC13D272B6}" type="pres">
      <dgm:prSet presAssocID="{CD893F1C-D86B-4C38-9096-DDDACDDED7D2}" presName="image" presStyleLbl="node0" presStyleIdx="0" presStyleCnt="1"/>
      <dgm:spPr/>
      <dgm:t>
        <a:bodyPr/>
        <a:lstStyle/>
        <a:p>
          <a:endParaRPr lang="pt-BR"/>
        </a:p>
      </dgm:t>
    </dgm:pt>
    <dgm:pt modelId="{3E53258E-7C52-4CAD-B4CE-55CF58578C9A}" type="pres">
      <dgm:prSet presAssocID="{CD893F1C-D86B-4C38-9096-DDDACDDED7D2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F7EA9B-C179-4054-B206-503ACF3E7C33}" type="pres">
      <dgm:prSet presAssocID="{CD893F1C-D86B-4C38-9096-DDDACDDED7D2}" presName="hierChild2" presStyleCnt="0"/>
      <dgm:spPr/>
    </dgm:pt>
    <dgm:pt modelId="{F0AC3B88-FA6F-4B3C-827D-A8D6F1328726}" type="pres">
      <dgm:prSet presAssocID="{99F5FB16-77A5-4C33-9FDC-3877D1828CEE}" presName="Name10" presStyleLbl="parChTrans1D2" presStyleIdx="0" presStyleCnt="2"/>
      <dgm:spPr/>
      <dgm:t>
        <a:bodyPr/>
        <a:lstStyle/>
        <a:p>
          <a:endParaRPr lang="pt-BR"/>
        </a:p>
      </dgm:t>
    </dgm:pt>
    <dgm:pt modelId="{D71E1720-55FE-417E-A9E9-3CC102073271}" type="pres">
      <dgm:prSet presAssocID="{67A8D6DB-CDBC-484A-BBEB-42F7BB65134D}" presName="hierRoot2" presStyleCnt="0"/>
      <dgm:spPr/>
    </dgm:pt>
    <dgm:pt modelId="{7E9B597C-C507-4F4D-A1A0-F46948CFABF3}" type="pres">
      <dgm:prSet presAssocID="{67A8D6DB-CDBC-484A-BBEB-42F7BB65134D}" presName="composite2" presStyleCnt="0"/>
      <dgm:spPr/>
    </dgm:pt>
    <dgm:pt modelId="{6E54E64E-FA99-4F96-99C5-6AEA2B235A2C}" type="pres">
      <dgm:prSet presAssocID="{67A8D6DB-CDBC-484A-BBEB-42F7BB65134D}" presName="image2" presStyleLbl="node2" presStyleIdx="0" presStyleCnt="2"/>
      <dgm:spPr/>
    </dgm:pt>
    <dgm:pt modelId="{241BF255-3E08-412C-B22D-540AA432F122}" type="pres">
      <dgm:prSet presAssocID="{67A8D6DB-CDBC-484A-BBEB-42F7BB65134D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505D95-40A7-408D-9D3E-E2DF24FC0D5E}" type="pres">
      <dgm:prSet presAssocID="{67A8D6DB-CDBC-484A-BBEB-42F7BB65134D}" presName="hierChild3" presStyleCnt="0"/>
      <dgm:spPr/>
    </dgm:pt>
    <dgm:pt modelId="{43266BE5-26F3-40F0-8850-6BE5E82DF680}" type="pres">
      <dgm:prSet presAssocID="{CEC5FBDB-FCFD-4398-81DE-01C4E7924CE6}" presName="Name17" presStyleLbl="parChTrans1D3" presStyleIdx="0" presStyleCnt="3"/>
      <dgm:spPr/>
      <dgm:t>
        <a:bodyPr/>
        <a:lstStyle/>
        <a:p>
          <a:endParaRPr lang="pt-BR"/>
        </a:p>
      </dgm:t>
    </dgm:pt>
    <dgm:pt modelId="{9FF53598-33BE-4E5C-B7DC-C3B5B5FB0854}" type="pres">
      <dgm:prSet presAssocID="{B348425B-EB76-4CBA-87D5-DA2C5746AD36}" presName="hierRoot3" presStyleCnt="0"/>
      <dgm:spPr/>
    </dgm:pt>
    <dgm:pt modelId="{4F6AC72A-2B28-423F-B22E-576054F7D9A0}" type="pres">
      <dgm:prSet presAssocID="{B348425B-EB76-4CBA-87D5-DA2C5746AD36}" presName="composite3" presStyleCnt="0"/>
      <dgm:spPr/>
    </dgm:pt>
    <dgm:pt modelId="{1402CE3E-A591-416F-A7B4-B1F67204CA99}" type="pres">
      <dgm:prSet presAssocID="{B348425B-EB76-4CBA-87D5-DA2C5746AD36}" presName="image3" presStyleLbl="node3" presStyleIdx="0" presStyleCnt="3"/>
      <dgm:spPr/>
    </dgm:pt>
    <dgm:pt modelId="{65A98D79-477F-4CC3-88EF-A0C7BC20823A}" type="pres">
      <dgm:prSet presAssocID="{B348425B-EB76-4CBA-87D5-DA2C5746AD36}" presName="text3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933C54-F7BA-4FB0-AB97-834EC3B03778}" type="pres">
      <dgm:prSet presAssocID="{B348425B-EB76-4CBA-87D5-DA2C5746AD36}" presName="hierChild4" presStyleCnt="0"/>
      <dgm:spPr/>
    </dgm:pt>
    <dgm:pt modelId="{F85BD50A-9542-4A38-AE13-5019DEA14C9F}" type="pres">
      <dgm:prSet presAssocID="{97C962C6-B7B0-4049-B3A2-4C91882FA249}" presName="Name17" presStyleLbl="parChTrans1D3" presStyleIdx="1" presStyleCnt="3"/>
      <dgm:spPr/>
      <dgm:t>
        <a:bodyPr/>
        <a:lstStyle/>
        <a:p>
          <a:endParaRPr lang="pt-BR"/>
        </a:p>
      </dgm:t>
    </dgm:pt>
    <dgm:pt modelId="{9A70D678-5E42-472F-8A39-ABB33A2C6A38}" type="pres">
      <dgm:prSet presAssocID="{7C53CD15-4BBD-4BC0-9C88-B7794DC22326}" presName="hierRoot3" presStyleCnt="0"/>
      <dgm:spPr/>
    </dgm:pt>
    <dgm:pt modelId="{55F8FC3D-2B20-41BA-A368-69F1DC30DF88}" type="pres">
      <dgm:prSet presAssocID="{7C53CD15-4BBD-4BC0-9C88-B7794DC22326}" presName="composite3" presStyleCnt="0"/>
      <dgm:spPr/>
    </dgm:pt>
    <dgm:pt modelId="{96F972CD-6DAD-4828-9531-B540E5F08086}" type="pres">
      <dgm:prSet presAssocID="{7C53CD15-4BBD-4BC0-9C88-B7794DC22326}" presName="image3" presStyleLbl="node3" presStyleIdx="1" presStyleCnt="3"/>
      <dgm:spPr/>
    </dgm:pt>
    <dgm:pt modelId="{759960A1-E757-4586-886D-60BD87951A4A}" type="pres">
      <dgm:prSet presAssocID="{7C53CD15-4BBD-4BC0-9C88-B7794DC22326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DE6E67-58F4-4258-8959-AAD540C64912}" type="pres">
      <dgm:prSet presAssocID="{7C53CD15-4BBD-4BC0-9C88-B7794DC22326}" presName="hierChild4" presStyleCnt="0"/>
      <dgm:spPr/>
    </dgm:pt>
    <dgm:pt modelId="{F830780F-10C6-4AD4-AA32-B197ED6A2919}" type="pres">
      <dgm:prSet presAssocID="{7BF0EEC5-9861-45E8-9B5F-F11936E0A7AC}" presName="Name10" presStyleLbl="parChTrans1D2" presStyleIdx="1" presStyleCnt="2"/>
      <dgm:spPr/>
      <dgm:t>
        <a:bodyPr/>
        <a:lstStyle/>
        <a:p>
          <a:endParaRPr lang="pt-BR"/>
        </a:p>
      </dgm:t>
    </dgm:pt>
    <dgm:pt modelId="{98C3ABE4-436B-43AD-B6FA-3FBDA1184379}" type="pres">
      <dgm:prSet presAssocID="{0B65D000-8079-43C8-B902-547EECED05B3}" presName="hierRoot2" presStyleCnt="0"/>
      <dgm:spPr/>
    </dgm:pt>
    <dgm:pt modelId="{C3A004B1-2AEE-448B-ABB1-3BF08F1E8B0C}" type="pres">
      <dgm:prSet presAssocID="{0B65D000-8079-43C8-B902-547EECED05B3}" presName="composite2" presStyleCnt="0"/>
      <dgm:spPr/>
    </dgm:pt>
    <dgm:pt modelId="{1B0B2059-4F91-4FF6-90B3-B68C526287C6}" type="pres">
      <dgm:prSet presAssocID="{0B65D000-8079-43C8-B902-547EECED05B3}" presName="image2" presStyleLbl="node2" presStyleIdx="1" presStyleCnt="2"/>
      <dgm:spPr/>
    </dgm:pt>
    <dgm:pt modelId="{14D21ED1-3144-41D2-B238-761EFE76314E}" type="pres">
      <dgm:prSet presAssocID="{0B65D000-8079-43C8-B902-547EECED05B3}" presName="text2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F947C8-1FC0-4048-A25B-D5AE8EE734DD}" type="pres">
      <dgm:prSet presAssocID="{0B65D000-8079-43C8-B902-547EECED05B3}" presName="hierChild3" presStyleCnt="0"/>
      <dgm:spPr/>
    </dgm:pt>
    <dgm:pt modelId="{17485FE1-6314-4712-8117-937DB0A365CD}" type="pres">
      <dgm:prSet presAssocID="{9A243E1F-13AE-437B-AD9A-A52B745B1483}" presName="Name17" presStyleLbl="parChTrans1D3" presStyleIdx="2" presStyleCnt="3"/>
      <dgm:spPr/>
      <dgm:t>
        <a:bodyPr/>
        <a:lstStyle/>
        <a:p>
          <a:endParaRPr lang="pt-BR"/>
        </a:p>
      </dgm:t>
    </dgm:pt>
    <dgm:pt modelId="{80953975-ADA1-42C5-927E-ADF3EAFE3722}" type="pres">
      <dgm:prSet presAssocID="{9FCB98DA-55CD-4B7F-ACC9-84DF0D3075EC}" presName="hierRoot3" presStyleCnt="0"/>
      <dgm:spPr/>
    </dgm:pt>
    <dgm:pt modelId="{118F37BC-0CD9-42C4-AA5F-D8C8A8C74587}" type="pres">
      <dgm:prSet presAssocID="{9FCB98DA-55CD-4B7F-ACC9-84DF0D3075EC}" presName="composite3" presStyleCnt="0"/>
      <dgm:spPr/>
    </dgm:pt>
    <dgm:pt modelId="{D59BEBD5-00E5-4F77-AFA8-B175B5AE64A1}" type="pres">
      <dgm:prSet presAssocID="{9FCB98DA-55CD-4B7F-ACC9-84DF0D3075EC}" presName="image3" presStyleLbl="node3" presStyleIdx="2" presStyleCnt="3"/>
      <dgm:spPr/>
    </dgm:pt>
    <dgm:pt modelId="{36D99354-8271-4650-8AA0-1CF55DC97E24}" type="pres">
      <dgm:prSet presAssocID="{9FCB98DA-55CD-4B7F-ACC9-84DF0D3075EC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9CD8FE-6F9B-4083-885C-73C527644AEC}" type="pres">
      <dgm:prSet presAssocID="{9FCB98DA-55CD-4B7F-ACC9-84DF0D3075EC}" presName="hierChild4" presStyleCnt="0"/>
      <dgm:spPr/>
    </dgm:pt>
  </dgm:ptLst>
  <dgm:cxnLst>
    <dgm:cxn modelId="{CDC4F428-3410-4C9F-9860-739AB6E98457}" type="presOf" srcId="{8B80DA50-D531-46D4-B3A3-74DC9AC61FF5}" destId="{8DC606FE-9C31-44F5-B287-8AEB0C7B9A3A}" srcOrd="0" destOrd="0" presId="urn:microsoft.com/office/officeart/2009/layout/CirclePictureHierarchy"/>
    <dgm:cxn modelId="{C58509E1-8F49-491E-A150-FAB814CA8BA4}" srcId="{8B80DA50-D531-46D4-B3A3-74DC9AC61FF5}" destId="{CD893F1C-D86B-4C38-9096-DDDACDDED7D2}" srcOrd="0" destOrd="0" parTransId="{20BD78FA-303C-4E52-ACD6-B8E27D10D3EF}" sibTransId="{F08C0574-30EE-4624-8F0D-AE0C6838573A}"/>
    <dgm:cxn modelId="{D9C3C0F2-81D9-4AE9-AF9D-0C7DF0A1D6B5}" type="presOf" srcId="{B348425B-EB76-4CBA-87D5-DA2C5746AD36}" destId="{65A98D79-477F-4CC3-88EF-A0C7BC20823A}" srcOrd="0" destOrd="0" presId="urn:microsoft.com/office/officeart/2009/layout/CirclePictureHierarchy"/>
    <dgm:cxn modelId="{D76BC467-6C5F-4C8B-B202-23AEDDD0AFFA}" type="presOf" srcId="{CEC5FBDB-FCFD-4398-81DE-01C4E7924CE6}" destId="{43266BE5-26F3-40F0-8850-6BE5E82DF680}" srcOrd="0" destOrd="0" presId="urn:microsoft.com/office/officeart/2009/layout/CirclePictureHierarchy"/>
    <dgm:cxn modelId="{3589B33F-AD13-444B-9C85-B327F1236BB5}" type="presOf" srcId="{97C962C6-B7B0-4049-B3A2-4C91882FA249}" destId="{F85BD50A-9542-4A38-AE13-5019DEA14C9F}" srcOrd="0" destOrd="0" presId="urn:microsoft.com/office/officeart/2009/layout/CirclePictureHierarchy"/>
    <dgm:cxn modelId="{2C6A78EC-A46B-4478-8A0C-C500872795A5}" type="presOf" srcId="{67A8D6DB-CDBC-484A-BBEB-42F7BB65134D}" destId="{241BF255-3E08-412C-B22D-540AA432F122}" srcOrd="0" destOrd="0" presId="urn:microsoft.com/office/officeart/2009/layout/CirclePictureHierarchy"/>
    <dgm:cxn modelId="{F5F08415-8781-4A82-9F4D-DB0BB4431FF1}" srcId="{67A8D6DB-CDBC-484A-BBEB-42F7BB65134D}" destId="{7C53CD15-4BBD-4BC0-9C88-B7794DC22326}" srcOrd="1" destOrd="0" parTransId="{97C962C6-B7B0-4049-B3A2-4C91882FA249}" sibTransId="{0BA6F5A5-5D9C-4CED-91D4-F13896126718}"/>
    <dgm:cxn modelId="{B0D26F36-7F9D-4621-B68C-E65107C9FB77}" srcId="{CD893F1C-D86B-4C38-9096-DDDACDDED7D2}" destId="{0B65D000-8079-43C8-B902-547EECED05B3}" srcOrd="1" destOrd="0" parTransId="{7BF0EEC5-9861-45E8-9B5F-F11936E0A7AC}" sibTransId="{48E1C3E2-B4CA-4E6F-9A23-9461B3977F29}"/>
    <dgm:cxn modelId="{851AC99F-00F5-4DBB-8D43-96C2AC03C3D2}" type="presOf" srcId="{CD893F1C-D86B-4C38-9096-DDDACDDED7D2}" destId="{3E53258E-7C52-4CAD-B4CE-55CF58578C9A}" srcOrd="0" destOrd="0" presId="urn:microsoft.com/office/officeart/2009/layout/CirclePictureHierarchy"/>
    <dgm:cxn modelId="{7FD0C731-7CE6-42CA-BBEB-4C9AC8E1824F}" type="presOf" srcId="{99F5FB16-77A5-4C33-9FDC-3877D1828CEE}" destId="{F0AC3B88-FA6F-4B3C-827D-A8D6F1328726}" srcOrd="0" destOrd="0" presId="urn:microsoft.com/office/officeart/2009/layout/CirclePictureHierarchy"/>
    <dgm:cxn modelId="{FC3EB194-68F8-4853-AAFD-F2F3B7A4CF5E}" type="presOf" srcId="{7BF0EEC5-9861-45E8-9B5F-F11936E0A7AC}" destId="{F830780F-10C6-4AD4-AA32-B197ED6A2919}" srcOrd="0" destOrd="0" presId="urn:microsoft.com/office/officeart/2009/layout/CirclePictureHierarchy"/>
    <dgm:cxn modelId="{B9D736CB-6EFA-4682-9BB6-4E0D411B9E79}" type="presOf" srcId="{9FCB98DA-55CD-4B7F-ACC9-84DF0D3075EC}" destId="{36D99354-8271-4650-8AA0-1CF55DC97E24}" srcOrd="0" destOrd="0" presId="urn:microsoft.com/office/officeart/2009/layout/CirclePictureHierarchy"/>
    <dgm:cxn modelId="{8EC5F8A1-5EB8-404D-B32F-B44E0FDFECAE}" type="presOf" srcId="{9A243E1F-13AE-437B-AD9A-A52B745B1483}" destId="{17485FE1-6314-4712-8117-937DB0A365CD}" srcOrd="0" destOrd="0" presId="urn:microsoft.com/office/officeart/2009/layout/CirclePictureHierarchy"/>
    <dgm:cxn modelId="{40A752C8-5B90-4EAA-BE7B-6E5AAC0249FF}" srcId="{CD893F1C-D86B-4C38-9096-DDDACDDED7D2}" destId="{67A8D6DB-CDBC-484A-BBEB-42F7BB65134D}" srcOrd="0" destOrd="0" parTransId="{99F5FB16-77A5-4C33-9FDC-3877D1828CEE}" sibTransId="{19D532C5-8918-4794-8FCD-D6DCA2C2E240}"/>
    <dgm:cxn modelId="{B1D29BF8-9F85-4323-A6C2-7FC4030CC99A}" type="presOf" srcId="{7C53CD15-4BBD-4BC0-9C88-B7794DC22326}" destId="{759960A1-E757-4586-886D-60BD87951A4A}" srcOrd="0" destOrd="0" presId="urn:microsoft.com/office/officeart/2009/layout/CirclePictureHierarchy"/>
    <dgm:cxn modelId="{0B51BC29-A567-4748-9FF1-CD697481029B}" type="presOf" srcId="{0B65D000-8079-43C8-B902-547EECED05B3}" destId="{14D21ED1-3144-41D2-B238-761EFE76314E}" srcOrd="0" destOrd="0" presId="urn:microsoft.com/office/officeart/2009/layout/CirclePictureHierarchy"/>
    <dgm:cxn modelId="{43904514-F7ED-47D0-B852-12D89824E1BA}" srcId="{0B65D000-8079-43C8-B902-547EECED05B3}" destId="{9FCB98DA-55CD-4B7F-ACC9-84DF0D3075EC}" srcOrd="0" destOrd="0" parTransId="{9A243E1F-13AE-437B-AD9A-A52B745B1483}" sibTransId="{8BA51A8F-5B94-4364-8716-597AE238579E}"/>
    <dgm:cxn modelId="{717FDECB-32AA-4EFF-9E8F-02850EF0EAC7}" srcId="{67A8D6DB-CDBC-484A-BBEB-42F7BB65134D}" destId="{B348425B-EB76-4CBA-87D5-DA2C5746AD36}" srcOrd="0" destOrd="0" parTransId="{CEC5FBDB-FCFD-4398-81DE-01C4E7924CE6}" sibTransId="{CAE901E0-40A0-40B6-9152-E59F16BECE75}"/>
    <dgm:cxn modelId="{690CECDB-0B07-4249-B008-4FD76A388DCB}" type="presParOf" srcId="{8DC606FE-9C31-44F5-B287-8AEB0C7B9A3A}" destId="{51CD6F26-F611-41DC-B16B-C1D48A9A4C0F}" srcOrd="0" destOrd="0" presId="urn:microsoft.com/office/officeart/2009/layout/CirclePictureHierarchy"/>
    <dgm:cxn modelId="{293AE914-A9CA-47C5-A7C9-B5E234C7342F}" type="presParOf" srcId="{51CD6F26-F611-41DC-B16B-C1D48A9A4C0F}" destId="{86858D30-AB19-43EA-A4E2-F948BA50C50F}" srcOrd="0" destOrd="0" presId="urn:microsoft.com/office/officeart/2009/layout/CirclePictureHierarchy"/>
    <dgm:cxn modelId="{25A47F9B-CD27-42B0-BC13-ADEEF985D3BD}" type="presParOf" srcId="{86858D30-AB19-43EA-A4E2-F948BA50C50F}" destId="{493D33AF-BFAD-423C-A0C2-CCBC13D272B6}" srcOrd="0" destOrd="0" presId="urn:microsoft.com/office/officeart/2009/layout/CirclePictureHierarchy"/>
    <dgm:cxn modelId="{72496ECE-C2C4-42AB-9FA3-B049BF2A893F}" type="presParOf" srcId="{86858D30-AB19-43EA-A4E2-F948BA50C50F}" destId="{3E53258E-7C52-4CAD-B4CE-55CF58578C9A}" srcOrd="1" destOrd="0" presId="urn:microsoft.com/office/officeart/2009/layout/CirclePictureHierarchy"/>
    <dgm:cxn modelId="{F5A14D46-B43B-42BB-93C5-3C3B1B89DE9C}" type="presParOf" srcId="{51CD6F26-F611-41DC-B16B-C1D48A9A4C0F}" destId="{B3F7EA9B-C179-4054-B206-503ACF3E7C33}" srcOrd="1" destOrd="0" presId="urn:microsoft.com/office/officeart/2009/layout/CirclePictureHierarchy"/>
    <dgm:cxn modelId="{3A4E75D9-68CD-4FA4-9DB2-4ADC4CDE5E89}" type="presParOf" srcId="{B3F7EA9B-C179-4054-B206-503ACF3E7C33}" destId="{F0AC3B88-FA6F-4B3C-827D-A8D6F1328726}" srcOrd="0" destOrd="0" presId="urn:microsoft.com/office/officeart/2009/layout/CirclePictureHierarchy"/>
    <dgm:cxn modelId="{B132E83B-F831-4293-B425-2E37B2AD3C2D}" type="presParOf" srcId="{B3F7EA9B-C179-4054-B206-503ACF3E7C33}" destId="{D71E1720-55FE-417E-A9E9-3CC102073271}" srcOrd="1" destOrd="0" presId="urn:microsoft.com/office/officeart/2009/layout/CirclePictureHierarchy"/>
    <dgm:cxn modelId="{7EAF1611-C207-4465-928E-1DB2772F6A57}" type="presParOf" srcId="{D71E1720-55FE-417E-A9E9-3CC102073271}" destId="{7E9B597C-C507-4F4D-A1A0-F46948CFABF3}" srcOrd="0" destOrd="0" presId="urn:microsoft.com/office/officeart/2009/layout/CirclePictureHierarchy"/>
    <dgm:cxn modelId="{7C91E5D1-A37E-4A0A-A8F5-379F19A8591D}" type="presParOf" srcId="{7E9B597C-C507-4F4D-A1A0-F46948CFABF3}" destId="{6E54E64E-FA99-4F96-99C5-6AEA2B235A2C}" srcOrd="0" destOrd="0" presId="urn:microsoft.com/office/officeart/2009/layout/CirclePictureHierarchy"/>
    <dgm:cxn modelId="{07AA5DED-5D38-477F-9B44-3CEB1297E268}" type="presParOf" srcId="{7E9B597C-C507-4F4D-A1A0-F46948CFABF3}" destId="{241BF255-3E08-412C-B22D-540AA432F122}" srcOrd="1" destOrd="0" presId="urn:microsoft.com/office/officeart/2009/layout/CirclePictureHierarchy"/>
    <dgm:cxn modelId="{E133D054-9474-4466-839E-E4B94F684158}" type="presParOf" srcId="{D71E1720-55FE-417E-A9E9-3CC102073271}" destId="{E1505D95-40A7-408D-9D3E-E2DF24FC0D5E}" srcOrd="1" destOrd="0" presId="urn:microsoft.com/office/officeart/2009/layout/CirclePictureHierarchy"/>
    <dgm:cxn modelId="{8DE9FE27-046E-436F-B00F-AC2547A16A3C}" type="presParOf" srcId="{E1505D95-40A7-408D-9D3E-E2DF24FC0D5E}" destId="{43266BE5-26F3-40F0-8850-6BE5E82DF680}" srcOrd="0" destOrd="0" presId="urn:microsoft.com/office/officeart/2009/layout/CirclePictureHierarchy"/>
    <dgm:cxn modelId="{99166BF0-CF62-4296-963A-CDFC261F7C60}" type="presParOf" srcId="{E1505D95-40A7-408D-9D3E-E2DF24FC0D5E}" destId="{9FF53598-33BE-4E5C-B7DC-C3B5B5FB0854}" srcOrd="1" destOrd="0" presId="urn:microsoft.com/office/officeart/2009/layout/CirclePictureHierarchy"/>
    <dgm:cxn modelId="{2617C541-A5FD-4E16-A754-0C894020ADA3}" type="presParOf" srcId="{9FF53598-33BE-4E5C-B7DC-C3B5B5FB0854}" destId="{4F6AC72A-2B28-423F-B22E-576054F7D9A0}" srcOrd="0" destOrd="0" presId="urn:microsoft.com/office/officeart/2009/layout/CirclePictureHierarchy"/>
    <dgm:cxn modelId="{6ED99E6D-58D7-4CF3-81D1-AEA895FB8C9C}" type="presParOf" srcId="{4F6AC72A-2B28-423F-B22E-576054F7D9A0}" destId="{1402CE3E-A591-416F-A7B4-B1F67204CA99}" srcOrd="0" destOrd="0" presId="urn:microsoft.com/office/officeart/2009/layout/CirclePictureHierarchy"/>
    <dgm:cxn modelId="{0809A212-E2D8-4960-9361-2434BD1E424F}" type="presParOf" srcId="{4F6AC72A-2B28-423F-B22E-576054F7D9A0}" destId="{65A98D79-477F-4CC3-88EF-A0C7BC20823A}" srcOrd="1" destOrd="0" presId="urn:microsoft.com/office/officeart/2009/layout/CirclePictureHierarchy"/>
    <dgm:cxn modelId="{E729B98B-AF5C-47EF-A2B0-807B5B847BD2}" type="presParOf" srcId="{9FF53598-33BE-4E5C-B7DC-C3B5B5FB0854}" destId="{F9933C54-F7BA-4FB0-AB97-834EC3B03778}" srcOrd="1" destOrd="0" presId="urn:microsoft.com/office/officeart/2009/layout/CirclePictureHierarchy"/>
    <dgm:cxn modelId="{82E6A591-CC97-4123-94A4-08A750228780}" type="presParOf" srcId="{E1505D95-40A7-408D-9D3E-E2DF24FC0D5E}" destId="{F85BD50A-9542-4A38-AE13-5019DEA14C9F}" srcOrd="2" destOrd="0" presId="urn:microsoft.com/office/officeart/2009/layout/CirclePictureHierarchy"/>
    <dgm:cxn modelId="{38EA1EA0-DC02-4E60-9B0C-2669A481F3C5}" type="presParOf" srcId="{E1505D95-40A7-408D-9D3E-E2DF24FC0D5E}" destId="{9A70D678-5E42-472F-8A39-ABB33A2C6A38}" srcOrd="3" destOrd="0" presId="urn:microsoft.com/office/officeart/2009/layout/CirclePictureHierarchy"/>
    <dgm:cxn modelId="{AB6C0865-FF7B-4B9B-8C49-BEDC961B7A67}" type="presParOf" srcId="{9A70D678-5E42-472F-8A39-ABB33A2C6A38}" destId="{55F8FC3D-2B20-41BA-A368-69F1DC30DF88}" srcOrd="0" destOrd="0" presId="urn:microsoft.com/office/officeart/2009/layout/CirclePictureHierarchy"/>
    <dgm:cxn modelId="{9C2A7737-C16D-4BFC-B003-90D08AEB821A}" type="presParOf" srcId="{55F8FC3D-2B20-41BA-A368-69F1DC30DF88}" destId="{96F972CD-6DAD-4828-9531-B540E5F08086}" srcOrd="0" destOrd="0" presId="urn:microsoft.com/office/officeart/2009/layout/CirclePictureHierarchy"/>
    <dgm:cxn modelId="{7EC26C04-B398-468C-8174-07505332890C}" type="presParOf" srcId="{55F8FC3D-2B20-41BA-A368-69F1DC30DF88}" destId="{759960A1-E757-4586-886D-60BD87951A4A}" srcOrd="1" destOrd="0" presId="urn:microsoft.com/office/officeart/2009/layout/CirclePictureHierarchy"/>
    <dgm:cxn modelId="{CC1FCE49-24B3-44E5-B241-750CF79C862F}" type="presParOf" srcId="{9A70D678-5E42-472F-8A39-ABB33A2C6A38}" destId="{81DE6E67-58F4-4258-8959-AAD540C64912}" srcOrd="1" destOrd="0" presId="urn:microsoft.com/office/officeart/2009/layout/CirclePictureHierarchy"/>
    <dgm:cxn modelId="{00E635EE-5CD8-427E-B87E-C3179D7D0FDA}" type="presParOf" srcId="{B3F7EA9B-C179-4054-B206-503ACF3E7C33}" destId="{F830780F-10C6-4AD4-AA32-B197ED6A2919}" srcOrd="2" destOrd="0" presId="urn:microsoft.com/office/officeart/2009/layout/CirclePictureHierarchy"/>
    <dgm:cxn modelId="{114ABB9F-AD4C-405A-832F-EAFA633E6D1D}" type="presParOf" srcId="{B3F7EA9B-C179-4054-B206-503ACF3E7C33}" destId="{98C3ABE4-436B-43AD-B6FA-3FBDA1184379}" srcOrd="3" destOrd="0" presId="urn:microsoft.com/office/officeart/2009/layout/CirclePictureHierarchy"/>
    <dgm:cxn modelId="{FE6A17F6-E238-4960-9868-7B321738B42E}" type="presParOf" srcId="{98C3ABE4-436B-43AD-B6FA-3FBDA1184379}" destId="{C3A004B1-2AEE-448B-ABB1-3BF08F1E8B0C}" srcOrd="0" destOrd="0" presId="urn:microsoft.com/office/officeart/2009/layout/CirclePictureHierarchy"/>
    <dgm:cxn modelId="{03CB9650-4415-4C6C-9898-227595B163B4}" type="presParOf" srcId="{C3A004B1-2AEE-448B-ABB1-3BF08F1E8B0C}" destId="{1B0B2059-4F91-4FF6-90B3-B68C526287C6}" srcOrd="0" destOrd="0" presId="urn:microsoft.com/office/officeart/2009/layout/CirclePictureHierarchy"/>
    <dgm:cxn modelId="{F719A240-A377-4087-8D79-AA972B6A0040}" type="presParOf" srcId="{C3A004B1-2AEE-448B-ABB1-3BF08F1E8B0C}" destId="{14D21ED1-3144-41D2-B238-761EFE76314E}" srcOrd="1" destOrd="0" presId="urn:microsoft.com/office/officeart/2009/layout/CirclePictureHierarchy"/>
    <dgm:cxn modelId="{F5CD9D9D-17BE-42A5-8F9F-5E77E6A64CFE}" type="presParOf" srcId="{98C3ABE4-436B-43AD-B6FA-3FBDA1184379}" destId="{04F947C8-1FC0-4048-A25B-D5AE8EE734DD}" srcOrd="1" destOrd="0" presId="urn:microsoft.com/office/officeart/2009/layout/CirclePictureHierarchy"/>
    <dgm:cxn modelId="{12109FB7-5B12-4142-A24C-13F5D6689FE9}" type="presParOf" srcId="{04F947C8-1FC0-4048-A25B-D5AE8EE734DD}" destId="{17485FE1-6314-4712-8117-937DB0A365CD}" srcOrd="0" destOrd="0" presId="urn:microsoft.com/office/officeart/2009/layout/CirclePictureHierarchy"/>
    <dgm:cxn modelId="{4DAD8B21-FF0C-4E6A-9F0F-E60785846129}" type="presParOf" srcId="{04F947C8-1FC0-4048-A25B-D5AE8EE734DD}" destId="{80953975-ADA1-42C5-927E-ADF3EAFE3722}" srcOrd="1" destOrd="0" presId="urn:microsoft.com/office/officeart/2009/layout/CirclePictureHierarchy"/>
    <dgm:cxn modelId="{5806D0F1-5ADF-40BC-BBC6-E3EA339316AD}" type="presParOf" srcId="{80953975-ADA1-42C5-927E-ADF3EAFE3722}" destId="{118F37BC-0CD9-42C4-AA5F-D8C8A8C74587}" srcOrd="0" destOrd="0" presId="urn:microsoft.com/office/officeart/2009/layout/CirclePictureHierarchy"/>
    <dgm:cxn modelId="{79D598B6-11F4-4302-8D15-9ABC985F7B44}" type="presParOf" srcId="{118F37BC-0CD9-42C4-AA5F-D8C8A8C74587}" destId="{D59BEBD5-00E5-4F77-AFA8-B175B5AE64A1}" srcOrd="0" destOrd="0" presId="urn:microsoft.com/office/officeart/2009/layout/CirclePictureHierarchy"/>
    <dgm:cxn modelId="{F0AE2D9A-00FB-49A4-A2DF-55247B29D1EA}" type="presParOf" srcId="{118F37BC-0CD9-42C4-AA5F-D8C8A8C74587}" destId="{36D99354-8271-4650-8AA0-1CF55DC97E24}" srcOrd="1" destOrd="0" presId="urn:microsoft.com/office/officeart/2009/layout/CirclePictureHierarchy"/>
    <dgm:cxn modelId="{2BAC674F-3F1D-4754-863D-10F550E547D7}" type="presParOf" srcId="{80953975-ADA1-42C5-927E-ADF3EAFE3722}" destId="{DD9CD8FE-6F9B-4083-885C-73C527644AE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49270-904F-472C-8251-82A0D3A25D7F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A651200-06AB-44A7-8872-F124457AF673}">
      <dgm:prSet phldrT="[Texto]" custT="1"/>
      <dgm:spPr/>
      <dgm:t>
        <a:bodyPr/>
        <a:lstStyle/>
        <a:p>
          <a:pPr marL="0" algn="l" defTabSz="914400" rtl="0" eaLnBrk="1" latinLnBrk="0" hangingPunct="1"/>
          <a:r>
            <a:rPr lang="pt-BR" sz="800" b="1" kern="1200" smtClean="0">
              <a:latin typeface="Arial" pitchFamily="34" charset="0"/>
              <a:ea typeface="+mn-ea"/>
              <a:cs typeface="Arial" pitchFamily="34" charset="0"/>
            </a:rPr>
            <a:t>Lorem...</a:t>
          </a:r>
          <a:endParaRPr lang="pt-BR" sz="800" b="1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790F5D1D-3C91-4BBC-922E-47A7074F85C3}" type="parTrans" cxnId="{7912A585-920F-494F-AC10-E2F8BDFCAA85}">
      <dgm:prSet/>
      <dgm:spPr/>
      <dgm:t>
        <a:bodyPr/>
        <a:lstStyle/>
        <a:p>
          <a:endParaRPr lang="pt-BR"/>
        </a:p>
      </dgm:t>
    </dgm:pt>
    <dgm:pt modelId="{C98F5B10-7A03-4638-A35E-0CE159D5A356}" type="sibTrans" cxnId="{7912A585-920F-494F-AC10-E2F8BDFCAA85}">
      <dgm:prSet/>
      <dgm:spPr/>
      <dgm:t>
        <a:bodyPr/>
        <a:lstStyle/>
        <a:p>
          <a:endParaRPr lang="pt-BR"/>
        </a:p>
      </dgm:t>
    </dgm:pt>
    <dgm:pt modelId="{FDCA1B11-725F-41A5-B223-3DE35EC9AE3B}">
      <dgm:prSet phldrT="[Texto]" custT="1"/>
      <dgm:spPr/>
      <dgm:t>
        <a:bodyPr/>
        <a:lstStyle/>
        <a:p>
          <a:pPr marL="0" algn="l" defTabSz="914400" rtl="0" eaLnBrk="1" latinLnBrk="0" hangingPunct="1"/>
          <a:r>
            <a:rPr lang="pt-BR" sz="800" b="1" kern="1200" smtClean="0">
              <a:latin typeface="Arial" pitchFamily="34" charset="0"/>
              <a:ea typeface="+mn-ea"/>
              <a:cs typeface="Arial" pitchFamily="34" charset="0"/>
            </a:rPr>
            <a:t>Lorem...</a:t>
          </a:r>
          <a:endParaRPr lang="pt-BR" sz="800" b="1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33F16CB8-6C5A-4A61-8974-2C45A766A954}" type="parTrans" cxnId="{DF60DC47-4156-4EBE-8AE6-D6A74834DC64}">
      <dgm:prSet/>
      <dgm:spPr/>
      <dgm:t>
        <a:bodyPr/>
        <a:lstStyle/>
        <a:p>
          <a:endParaRPr lang="pt-BR"/>
        </a:p>
      </dgm:t>
    </dgm:pt>
    <dgm:pt modelId="{F34D6810-076A-4C56-84CE-B5E82CFEE764}" type="sibTrans" cxnId="{DF60DC47-4156-4EBE-8AE6-D6A74834DC64}">
      <dgm:prSet/>
      <dgm:spPr/>
      <dgm:t>
        <a:bodyPr/>
        <a:lstStyle/>
        <a:p>
          <a:endParaRPr lang="pt-BR"/>
        </a:p>
      </dgm:t>
    </dgm:pt>
    <dgm:pt modelId="{F02518DC-54CA-4491-B7D5-F96B0DC8628C}">
      <dgm:prSet phldrT="[Texto]" custT="1"/>
      <dgm:spPr/>
      <dgm:t>
        <a:bodyPr/>
        <a:lstStyle/>
        <a:p>
          <a:pPr marL="0" algn="l" defTabSz="914400" rtl="0" eaLnBrk="1" latinLnBrk="0" hangingPunct="1"/>
          <a:r>
            <a:rPr lang="pt-BR" sz="800" b="1" kern="1200" smtClean="0">
              <a:latin typeface="Arial" pitchFamily="34" charset="0"/>
              <a:ea typeface="+mn-ea"/>
              <a:cs typeface="Arial" pitchFamily="34" charset="0"/>
            </a:rPr>
            <a:t>Lorem...</a:t>
          </a:r>
          <a:endParaRPr lang="pt-BR" sz="800" b="1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AC698D3F-E1F0-4827-9DD2-0607EC5E7C7C}" type="sibTrans" cxnId="{E2EF7295-3FD4-4878-BA65-C521C8651889}">
      <dgm:prSet/>
      <dgm:spPr/>
      <dgm:t>
        <a:bodyPr/>
        <a:lstStyle/>
        <a:p>
          <a:endParaRPr lang="pt-BR"/>
        </a:p>
      </dgm:t>
    </dgm:pt>
    <dgm:pt modelId="{58DC78B4-B670-4EB1-825D-178AB63C7F2E}" type="parTrans" cxnId="{E2EF7295-3FD4-4878-BA65-C521C8651889}">
      <dgm:prSet/>
      <dgm:spPr/>
      <dgm:t>
        <a:bodyPr/>
        <a:lstStyle/>
        <a:p>
          <a:endParaRPr lang="pt-BR"/>
        </a:p>
      </dgm:t>
    </dgm:pt>
    <dgm:pt modelId="{B14CAF43-6BFC-4455-BEEB-AACD26577E6C}" type="pres">
      <dgm:prSet presAssocID="{72D49270-904F-472C-8251-82A0D3A25D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2BDB485-4592-4C29-90E6-690AB1DF8836}" type="pres">
      <dgm:prSet presAssocID="{8A651200-06AB-44A7-8872-F124457AF673}" presName="composite" presStyleCnt="0"/>
      <dgm:spPr/>
    </dgm:pt>
    <dgm:pt modelId="{EDDE4F8D-A91B-4AB5-9620-CBCBA6001C2A}" type="pres">
      <dgm:prSet presAssocID="{8A651200-06AB-44A7-8872-F124457AF67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0877EF-7100-4B83-A958-C28B5EEFFB8E}" type="pres">
      <dgm:prSet presAssocID="{8A651200-06AB-44A7-8872-F124457AF67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2B7D3-C176-49CC-AB41-1ECDA08E0F9C}" type="pres">
      <dgm:prSet presAssocID="{8A651200-06AB-44A7-8872-F124457AF673}" presName="BalanceSpacing" presStyleCnt="0"/>
      <dgm:spPr/>
    </dgm:pt>
    <dgm:pt modelId="{F590300A-1188-49C8-B8CC-3246340034CA}" type="pres">
      <dgm:prSet presAssocID="{8A651200-06AB-44A7-8872-F124457AF673}" presName="BalanceSpacing1" presStyleCnt="0"/>
      <dgm:spPr/>
    </dgm:pt>
    <dgm:pt modelId="{B5834122-31AB-448D-B0F0-F1389CB42C34}" type="pres">
      <dgm:prSet presAssocID="{C98F5B10-7A03-4638-A35E-0CE159D5A356}" presName="Accent1Text" presStyleLbl="node1" presStyleIdx="1" presStyleCnt="6"/>
      <dgm:spPr/>
      <dgm:t>
        <a:bodyPr/>
        <a:lstStyle/>
        <a:p>
          <a:endParaRPr lang="pt-BR"/>
        </a:p>
      </dgm:t>
    </dgm:pt>
    <dgm:pt modelId="{16B39DE1-33D2-4A5E-B4C5-4966A5D9D3A9}" type="pres">
      <dgm:prSet presAssocID="{C98F5B10-7A03-4638-A35E-0CE159D5A356}" presName="spaceBetweenRectangles" presStyleCnt="0"/>
      <dgm:spPr/>
    </dgm:pt>
    <dgm:pt modelId="{EA3F619C-2A13-4D29-960A-5DD1C05D4967}" type="pres">
      <dgm:prSet presAssocID="{F02518DC-54CA-4491-B7D5-F96B0DC8628C}" presName="composite" presStyleCnt="0"/>
      <dgm:spPr/>
    </dgm:pt>
    <dgm:pt modelId="{9880FD4F-86D8-41F9-8C1C-611A3CDA70A2}" type="pres">
      <dgm:prSet presAssocID="{F02518DC-54CA-4491-B7D5-F96B0DC8628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0366CB-827A-4945-AF08-200873206980}" type="pres">
      <dgm:prSet presAssocID="{F02518DC-54CA-4491-B7D5-F96B0DC8628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0AA81-CC77-4424-B00F-355458DFD8D0}" type="pres">
      <dgm:prSet presAssocID="{F02518DC-54CA-4491-B7D5-F96B0DC8628C}" presName="BalanceSpacing" presStyleCnt="0"/>
      <dgm:spPr/>
    </dgm:pt>
    <dgm:pt modelId="{22AAD62E-02C8-4097-99AE-F833717C2694}" type="pres">
      <dgm:prSet presAssocID="{F02518DC-54CA-4491-B7D5-F96B0DC8628C}" presName="BalanceSpacing1" presStyleCnt="0"/>
      <dgm:spPr/>
    </dgm:pt>
    <dgm:pt modelId="{01B1F8D2-6861-4E2F-A699-8B5D75ACDED1}" type="pres">
      <dgm:prSet presAssocID="{AC698D3F-E1F0-4827-9DD2-0607EC5E7C7C}" presName="Accent1Text" presStyleLbl="node1" presStyleIdx="3" presStyleCnt="6"/>
      <dgm:spPr/>
      <dgm:t>
        <a:bodyPr/>
        <a:lstStyle/>
        <a:p>
          <a:endParaRPr lang="pt-BR"/>
        </a:p>
      </dgm:t>
    </dgm:pt>
    <dgm:pt modelId="{1FA4388A-45FF-4F5D-9944-C5C22D513334}" type="pres">
      <dgm:prSet presAssocID="{AC698D3F-E1F0-4827-9DD2-0607EC5E7C7C}" presName="spaceBetweenRectangles" presStyleCnt="0"/>
      <dgm:spPr/>
    </dgm:pt>
    <dgm:pt modelId="{5FAB5C03-212D-4A95-AD5E-70E8ED977F84}" type="pres">
      <dgm:prSet presAssocID="{FDCA1B11-725F-41A5-B223-3DE35EC9AE3B}" presName="composite" presStyleCnt="0"/>
      <dgm:spPr/>
    </dgm:pt>
    <dgm:pt modelId="{FA367D2C-DAB9-4966-AE93-985B8B58C249}" type="pres">
      <dgm:prSet presAssocID="{FDCA1B11-725F-41A5-B223-3DE35EC9AE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8B1EA1-70D5-46CD-8377-D082AE1273D4}" type="pres">
      <dgm:prSet presAssocID="{FDCA1B11-725F-41A5-B223-3DE35EC9AE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11D861-F411-49E2-A7EE-AE2A41EC74FA}" type="pres">
      <dgm:prSet presAssocID="{FDCA1B11-725F-41A5-B223-3DE35EC9AE3B}" presName="BalanceSpacing" presStyleCnt="0"/>
      <dgm:spPr/>
    </dgm:pt>
    <dgm:pt modelId="{4B9B2FE8-369F-49EC-9F54-51D7554D4B94}" type="pres">
      <dgm:prSet presAssocID="{FDCA1B11-725F-41A5-B223-3DE35EC9AE3B}" presName="BalanceSpacing1" presStyleCnt="0"/>
      <dgm:spPr/>
    </dgm:pt>
    <dgm:pt modelId="{6587BD35-17A6-45EA-9CEA-782B62D2C0B8}" type="pres">
      <dgm:prSet presAssocID="{F34D6810-076A-4C56-84CE-B5E82CFEE764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9A6DF157-C3B7-482F-B28D-F7E0C6145B6A}" type="presOf" srcId="{F34D6810-076A-4C56-84CE-B5E82CFEE764}" destId="{6587BD35-17A6-45EA-9CEA-782B62D2C0B8}" srcOrd="0" destOrd="0" presId="urn:microsoft.com/office/officeart/2008/layout/AlternatingHexagons"/>
    <dgm:cxn modelId="{E2EF7295-3FD4-4878-BA65-C521C8651889}" srcId="{72D49270-904F-472C-8251-82A0D3A25D7F}" destId="{F02518DC-54CA-4491-B7D5-F96B0DC8628C}" srcOrd="1" destOrd="0" parTransId="{58DC78B4-B670-4EB1-825D-178AB63C7F2E}" sibTransId="{AC698D3F-E1F0-4827-9DD2-0607EC5E7C7C}"/>
    <dgm:cxn modelId="{CEE84174-02CB-4437-9CF1-E54E35647E95}" type="presOf" srcId="{AC698D3F-E1F0-4827-9DD2-0607EC5E7C7C}" destId="{01B1F8D2-6861-4E2F-A699-8B5D75ACDED1}" srcOrd="0" destOrd="0" presId="urn:microsoft.com/office/officeart/2008/layout/AlternatingHexagons"/>
    <dgm:cxn modelId="{37113F1A-81B0-4651-A92D-818546CA935B}" type="presOf" srcId="{8A651200-06AB-44A7-8872-F124457AF673}" destId="{EDDE4F8D-A91B-4AB5-9620-CBCBA6001C2A}" srcOrd="0" destOrd="0" presId="urn:microsoft.com/office/officeart/2008/layout/AlternatingHexagons"/>
    <dgm:cxn modelId="{DF60DC47-4156-4EBE-8AE6-D6A74834DC64}" srcId="{72D49270-904F-472C-8251-82A0D3A25D7F}" destId="{FDCA1B11-725F-41A5-B223-3DE35EC9AE3B}" srcOrd="2" destOrd="0" parTransId="{33F16CB8-6C5A-4A61-8974-2C45A766A954}" sibTransId="{F34D6810-076A-4C56-84CE-B5E82CFEE764}"/>
    <dgm:cxn modelId="{E57BA413-527E-440F-95B6-7BF274EAC0C2}" type="presOf" srcId="{F02518DC-54CA-4491-B7D5-F96B0DC8628C}" destId="{9880FD4F-86D8-41F9-8C1C-611A3CDA70A2}" srcOrd="0" destOrd="0" presId="urn:microsoft.com/office/officeart/2008/layout/AlternatingHexagons"/>
    <dgm:cxn modelId="{7912A585-920F-494F-AC10-E2F8BDFCAA85}" srcId="{72D49270-904F-472C-8251-82A0D3A25D7F}" destId="{8A651200-06AB-44A7-8872-F124457AF673}" srcOrd="0" destOrd="0" parTransId="{790F5D1D-3C91-4BBC-922E-47A7074F85C3}" sibTransId="{C98F5B10-7A03-4638-A35E-0CE159D5A356}"/>
    <dgm:cxn modelId="{CE9A13D8-75DD-45FC-B74C-5F022347B1A7}" type="presOf" srcId="{FDCA1B11-725F-41A5-B223-3DE35EC9AE3B}" destId="{FA367D2C-DAB9-4966-AE93-985B8B58C249}" srcOrd="0" destOrd="0" presId="urn:microsoft.com/office/officeart/2008/layout/AlternatingHexagons"/>
    <dgm:cxn modelId="{2D8B59EB-AE79-4F36-A679-2FFD5C627DD4}" type="presOf" srcId="{72D49270-904F-472C-8251-82A0D3A25D7F}" destId="{B14CAF43-6BFC-4455-BEEB-AACD26577E6C}" srcOrd="0" destOrd="0" presId="urn:microsoft.com/office/officeart/2008/layout/AlternatingHexagons"/>
    <dgm:cxn modelId="{86994BD3-9D4F-4CA2-97DE-F7E8A6750B6F}" type="presOf" srcId="{C98F5B10-7A03-4638-A35E-0CE159D5A356}" destId="{B5834122-31AB-448D-B0F0-F1389CB42C34}" srcOrd="0" destOrd="0" presId="urn:microsoft.com/office/officeart/2008/layout/AlternatingHexagons"/>
    <dgm:cxn modelId="{691E3C25-A6A6-4D51-BF20-0A3D1BC7725F}" type="presParOf" srcId="{B14CAF43-6BFC-4455-BEEB-AACD26577E6C}" destId="{C2BDB485-4592-4C29-90E6-690AB1DF8836}" srcOrd="0" destOrd="0" presId="urn:microsoft.com/office/officeart/2008/layout/AlternatingHexagons"/>
    <dgm:cxn modelId="{7C718BCE-F152-4A0F-9FDB-97117E864197}" type="presParOf" srcId="{C2BDB485-4592-4C29-90E6-690AB1DF8836}" destId="{EDDE4F8D-A91B-4AB5-9620-CBCBA6001C2A}" srcOrd="0" destOrd="0" presId="urn:microsoft.com/office/officeart/2008/layout/AlternatingHexagons"/>
    <dgm:cxn modelId="{8BBC6AAB-B449-47E3-9821-41A1256F5FF0}" type="presParOf" srcId="{C2BDB485-4592-4C29-90E6-690AB1DF8836}" destId="{EA0877EF-7100-4B83-A958-C28B5EEFFB8E}" srcOrd="1" destOrd="0" presId="urn:microsoft.com/office/officeart/2008/layout/AlternatingHexagons"/>
    <dgm:cxn modelId="{44F5CBF6-9728-4D04-B874-E8EA0644B19F}" type="presParOf" srcId="{C2BDB485-4592-4C29-90E6-690AB1DF8836}" destId="{82D2B7D3-C176-49CC-AB41-1ECDA08E0F9C}" srcOrd="2" destOrd="0" presId="urn:microsoft.com/office/officeart/2008/layout/AlternatingHexagons"/>
    <dgm:cxn modelId="{47286D73-E7B0-4D69-95F2-6ED910834868}" type="presParOf" srcId="{C2BDB485-4592-4C29-90E6-690AB1DF8836}" destId="{F590300A-1188-49C8-B8CC-3246340034CA}" srcOrd="3" destOrd="0" presId="urn:microsoft.com/office/officeart/2008/layout/AlternatingHexagons"/>
    <dgm:cxn modelId="{40F952BC-8C34-4C4D-938E-C609366A65E1}" type="presParOf" srcId="{C2BDB485-4592-4C29-90E6-690AB1DF8836}" destId="{B5834122-31AB-448D-B0F0-F1389CB42C34}" srcOrd="4" destOrd="0" presId="urn:microsoft.com/office/officeart/2008/layout/AlternatingHexagons"/>
    <dgm:cxn modelId="{DD16D228-3784-4A26-83D5-B5C496FD9553}" type="presParOf" srcId="{B14CAF43-6BFC-4455-BEEB-AACD26577E6C}" destId="{16B39DE1-33D2-4A5E-B4C5-4966A5D9D3A9}" srcOrd="1" destOrd="0" presId="urn:microsoft.com/office/officeart/2008/layout/AlternatingHexagons"/>
    <dgm:cxn modelId="{93B8F62C-B7B0-4946-BE4C-65575E622152}" type="presParOf" srcId="{B14CAF43-6BFC-4455-BEEB-AACD26577E6C}" destId="{EA3F619C-2A13-4D29-960A-5DD1C05D4967}" srcOrd="2" destOrd="0" presId="urn:microsoft.com/office/officeart/2008/layout/AlternatingHexagons"/>
    <dgm:cxn modelId="{DBAE6DE7-47A0-469B-9162-69F6E285A4E8}" type="presParOf" srcId="{EA3F619C-2A13-4D29-960A-5DD1C05D4967}" destId="{9880FD4F-86D8-41F9-8C1C-611A3CDA70A2}" srcOrd="0" destOrd="0" presId="urn:microsoft.com/office/officeart/2008/layout/AlternatingHexagons"/>
    <dgm:cxn modelId="{5D2A083C-C7FC-4BC2-95F9-BF664EB45BED}" type="presParOf" srcId="{EA3F619C-2A13-4D29-960A-5DD1C05D4967}" destId="{640366CB-827A-4945-AF08-200873206980}" srcOrd="1" destOrd="0" presId="urn:microsoft.com/office/officeart/2008/layout/AlternatingHexagons"/>
    <dgm:cxn modelId="{1798A055-52FA-4226-94D4-4B3F39819536}" type="presParOf" srcId="{EA3F619C-2A13-4D29-960A-5DD1C05D4967}" destId="{CEC0AA81-CC77-4424-B00F-355458DFD8D0}" srcOrd="2" destOrd="0" presId="urn:microsoft.com/office/officeart/2008/layout/AlternatingHexagons"/>
    <dgm:cxn modelId="{29C3CF37-2798-4A93-8215-F2041E129F7D}" type="presParOf" srcId="{EA3F619C-2A13-4D29-960A-5DD1C05D4967}" destId="{22AAD62E-02C8-4097-99AE-F833717C2694}" srcOrd="3" destOrd="0" presId="urn:microsoft.com/office/officeart/2008/layout/AlternatingHexagons"/>
    <dgm:cxn modelId="{1D378ADE-0392-4F98-9F0E-61B7A9644359}" type="presParOf" srcId="{EA3F619C-2A13-4D29-960A-5DD1C05D4967}" destId="{01B1F8D2-6861-4E2F-A699-8B5D75ACDED1}" srcOrd="4" destOrd="0" presId="urn:microsoft.com/office/officeart/2008/layout/AlternatingHexagons"/>
    <dgm:cxn modelId="{B4DD21F3-CDCE-48DF-A615-F3FFC229AB74}" type="presParOf" srcId="{B14CAF43-6BFC-4455-BEEB-AACD26577E6C}" destId="{1FA4388A-45FF-4F5D-9944-C5C22D513334}" srcOrd="3" destOrd="0" presId="urn:microsoft.com/office/officeart/2008/layout/AlternatingHexagons"/>
    <dgm:cxn modelId="{20EA2825-2D2A-45E4-BC0B-4C8878789200}" type="presParOf" srcId="{B14CAF43-6BFC-4455-BEEB-AACD26577E6C}" destId="{5FAB5C03-212D-4A95-AD5E-70E8ED977F84}" srcOrd="4" destOrd="0" presId="urn:microsoft.com/office/officeart/2008/layout/AlternatingHexagons"/>
    <dgm:cxn modelId="{335F8913-B986-4575-9D2D-69909652C1F9}" type="presParOf" srcId="{5FAB5C03-212D-4A95-AD5E-70E8ED977F84}" destId="{FA367D2C-DAB9-4966-AE93-985B8B58C249}" srcOrd="0" destOrd="0" presId="urn:microsoft.com/office/officeart/2008/layout/AlternatingHexagons"/>
    <dgm:cxn modelId="{1A003D4B-6600-4769-A7AB-264F9A6013FC}" type="presParOf" srcId="{5FAB5C03-212D-4A95-AD5E-70E8ED977F84}" destId="{B48B1EA1-70D5-46CD-8377-D082AE1273D4}" srcOrd="1" destOrd="0" presId="urn:microsoft.com/office/officeart/2008/layout/AlternatingHexagons"/>
    <dgm:cxn modelId="{12AD8739-FD25-48BA-BC62-28DC680017D5}" type="presParOf" srcId="{5FAB5C03-212D-4A95-AD5E-70E8ED977F84}" destId="{FA11D861-F411-49E2-A7EE-AE2A41EC74FA}" srcOrd="2" destOrd="0" presId="urn:microsoft.com/office/officeart/2008/layout/AlternatingHexagons"/>
    <dgm:cxn modelId="{CEE42600-2F7D-4023-99E6-B22FF1BBE57B}" type="presParOf" srcId="{5FAB5C03-212D-4A95-AD5E-70E8ED977F84}" destId="{4B9B2FE8-369F-49EC-9F54-51D7554D4B94}" srcOrd="3" destOrd="0" presId="urn:microsoft.com/office/officeart/2008/layout/AlternatingHexagons"/>
    <dgm:cxn modelId="{441DC316-EFE5-4904-BDBE-B538E77B9FF0}" type="presParOf" srcId="{5FAB5C03-212D-4A95-AD5E-70E8ED977F84}" destId="{6587BD35-17A6-45EA-9CEA-782B62D2C0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49270-904F-472C-8251-82A0D3A25D7F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A651200-06AB-44A7-8872-F124457AF673}">
      <dgm:prSet phldrT="[Texto]" custT="1"/>
      <dgm:spPr/>
      <dgm:t>
        <a:bodyPr/>
        <a:lstStyle/>
        <a:p>
          <a:pPr marL="0" algn="l" defTabSz="914400" rtl="0" eaLnBrk="1" latinLnBrk="0" hangingPunct="1"/>
          <a:r>
            <a:rPr lang="pt-BR" sz="800" b="1" kern="1200" smtClean="0">
              <a:latin typeface="Arial" pitchFamily="34" charset="0"/>
              <a:ea typeface="+mn-ea"/>
              <a:cs typeface="Arial" pitchFamily="34" charset="0"/>
            </a:rPr>
            <a:t>Lorem...</a:t>
          </a:r>
          <a:endParaRPr lang="pt-BR" sz="800" b="1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790F5D1D-3C91-4BBC-922E-47A7074F85C3}" type="parTrans" cxnId="{7912A585-920F-494F-AC10-E2F8BDFCAA85}">
      <dgm:prSet/>
      <dgm:spPr/>
      <dgm:t>
        <a:bodyPr/>
        <a:lstStyle/>
        <a:p>
          <a:endParaRPr lang="pt-BR"/>
        </a:p>
      </dgm:t>
    </dgm:pt>
    <dgm:pt modelId="{C98F5B10-7A03-4638-A35E-0CE159D5A356}" type="sibTrans" cxnId="{7912A585-920F-494F-AC10-E2F8BDFCAA85}">
      <dgm:prSet/>
      <dgm:spPr/>
      <dgm:t>
        <a:bodyPr/>
        <a:lstStyle/>
        <a:p>
          <a:endParaRPr lang="pt-BR"/>
        </a:p>
      </dgm:t>
    </dgm:pt>
    <dgm:pt modelId="{F02518DC-54CA-4491-B7D5-F96B0DC8628C}">
      <dgm:prSet phldrT="[Texto]" custT="1"/>
      <dgm:spPr/>
      <dgm:t>
        <a:bodyPr/>
        <a:lstStyle/>
        <a:p>
          <a:pPr marL="0" algn="l" defTabSz="914400" rtl="0" eaLnBrk="1" latinLnBrk="0" hangingPunct="1"/>
          <a:endParaRPr lang="pt-BR" sz="1050" kern="1200" dirty="0">
            <a:solidFill>
              <a:schemeClr val="bg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8DC78B4-B670-4EB1-825D-178AB63C7F2E}" type="parTrans" cxnId="{E2EF7295-3FD4-4878-BA65-C521C8651889}">
      <dgm:prSet/>
      <dgm:spPr/>
      <dgm:t>
        <a:bodyPr/>
        <a:lstStyle/>
        <a:p>
          <a:endParaRPr lang="pt-BR"/>
        </a:p>
      </dgm:t>
    </dgm:pt>
    <dgm:pt modelId="{AC698D3F-E1F0-4827-9DD2-0607EC5E7C7C}" type="sibTrans" cxnId="{E2EF7295-3FD4-4878-BA65-C521C8651889}">
      <dgm:prSet custT="1"/>
      <dgm:spPr/>
      <dgm:t>
        <a:bodyPr/>
        <a:lstStyle/>
        <a:p>
          <a:pPr rtl="0"/>
          <a:r>
            <a:rPr lang="pt-BR" sz="800" b="1" smtClean="0">
              <a:latin typeface="Arial" pitchFamily="34" charset="0"/>
              <a:ea typeface="+mn-ea"/>
              <a:cs typeface="Arial" pitchFamily="34" charset="0"/>
            </a:rPr>
            <a:t>Lorem...</a:t>
          </a:r>
          <a:endParaRPr lang="pt-BR" sz="800" b="1" dirty="0"/>
        </a:p>
      </dgm:t>
    </dgm:pt>
    <dgm:pt modelId="{FDCA1B11-725F-41A5-B223-3DE35EC9AE3B}">
      <dgm:prSet phldrT="[Texto]" custT="1"/>
      <dgm:spPr/>
      <dgm:t>
        <a:bodyPr/>
        <a:lstStyle/>
        <a:p>
          <a:pPr marL="0" algn="l" defTabSz="914400" rtl="0" eaLnBrk="1" latinLnBrk="0" hangingPunct="1"/>
          <a:r>
            <a:rPr lang="pt-BR" sz="800" b="1" kern="1200" smtClean="0">
              <a:latin typeface="Arial" pitchFamily="34" charset="0"/>
              <a:ea typeface="+mn-ea"/>
              <a:cs typeface="Arial" pitchFamily="34" charset="0"/>
            </a:rPr>
            <a:t>Lorem...</a:t>
          </a:r>
          <a:endParaRPr lang="pt-BR" sz="800" b="1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33F16CB8-6C5A-4A61-8974-2C45A766A954}" type="parTrans" cxnId="{DF60DC47-4156-4EBE-8AE6-D6A74834DC64}">
      <dgm:prSet/>
      <dgm:spPr/>
      <dgm:t>
        <a:bodyPr/>
        <a:lstStyle/>
        <a:p>
          <a:endParaRPr lang="pt-BR"/>
        </a:p>
      </dgm:t>
    </dgm:pt>
    <dgm:pt modelId="{F34D6810-076A-4C56-84CE-B5E82CFEE764}" type="sibTrans" cxnId="{DF60DC47-4156-4EBE-8AE6-D6A74834DC64}">
      <dgm:prSet/>
      <dgm:spPr/>
      <dgm:t>
        <a:bodyPr/>
        <a:lstStyle/>
        <a:p>
          <a:endParaRPr lang="pt-BR"/>
        </a:p>
      </dgm:t>
    </dgm:pt>
    <dgm:pt modelId="{B14CAF43-6BFC-4455-BEEB-AACD26577E6C}" type="pres">
      <dgm:prSet presAssocID="{72D49270-904F-472C-8251-82A0D3A25D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2BDB485-4592-4C29-90E6-690AB1DF8836}" type="pres">
      <dgm:prSet presAssocID="{8A651200-06AB-44A7-8872-F124457AF673}" presName="composite" presStyleCnt="0"/>
      <dgm:spPr/>
    </dgm:pt>
    <dgm:pt modelId="{EDDE4F8D-A91B-4AB5-9620-CBCBA6001C2A}" type="pres">
      <dgm:prSet presAssocID="{8A651200-06AB-44A7-8872-F124457AF67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0877EF-7100-4B83-A958-C28B5EEFFB8E}" type="pres">
      <dgm:prSet presAssocID="{8A651200-06AB-44A7-8872-F124457AF67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D2B7D3-C176-49CC-AB41-1ECDA08E0F9C}" type="pres">
      <dgm:prSet presAssocID="{8A651200-06AB-44A7-8872-F124457AF673}" presName="BalanceSpacing" presStyleCnt="0"/>
      <dgm:spPr/>
    </dgm:pt>
    <dgm:pt modelId="{F590300A-1188-49C8-B8CC-3246340034CA}" type="pres">
      <dgm:prSet presAssocID="{8A651200-06AB-44A7-8872-F124457AF673}" presName="BalanceSpacing1" presStyleCnt="0"/>
      <dgm:spPr/>
    </dgm:pt>
    <dgm:pt modelId="{B5834122-31AB-448D-B0F0-F1389CB42C34}" type="pres">
      <dgm:prSet presAssocID="{C98F5B10-7A03-4638-A35E-0CE159D5A356}" presName="Accent1Text" presStyleLbl="node1" presStyleIdx="1" presStyleCnt="6"/>
      <dgm:spPr/>
      <dgm:t>
        <a:bodyPr/>
        <a:lstStyle/>
        <a:p>
          <a:endParaRPr lang="pt-BR"/>
        </a:p>
      </dgm:t>
    </dgm:pt>
    <dgm:pt modelId="{16B39DE1-33D2-4A5E-B4C5-4966A5D9D3A9}" type="pres">
      <dgm:prSet presAssocID="{C98F5B10-7A03-4638-A35E-0CE159D5A356}" presName="spaceBetweenRectangles" presStyleCnt="0"/>
      <dgm:spPr/>
    </dgm:pt>
    <dgm:pt modelId="{EA3F619C-2A13-4D29-960A-5DD1C05D4967}" type="pres">
      <dgm:prSet presAssocID="{F02518DC-54CA-4491-B7D5-F96B0DC8628C}" presName="composite" presStyleCnt="0"/>
      <dgm:spPr/>
    </dgm:pt>
    <dgm:pt modelId="{9880FD4F-86D8-41F9-8C1C-611A3CDA70A2}" type="pres">
      <dgm:prSet presAssocID="{F02518DC-54CA-4491-B7D5-F96B0DC8628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0366CB-827A-4945-AF08-200873206980}" type="pres">
      <dgm:prSet presAssocID="{F02518DC-54CA-4491-B7D5-F96B0DC8628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0AA81-CC77-4424-B00F-355458DFD8D0}" type="pres">
      <dgm:prSet presAssocID="{F02518DC-54CA-4491-B7D5-F96B0DC8628C}" presName="BalanceSpacing" presStyleCnt="0"/>
      <dgm:spPr/>
    </dgm:pt>
    <dgm:pt modelId="{22AAD62E-02C8-4097-99AE-F833717C2694}" type="pres">
      <dgm:prSet presAssocID="{F02518DC-54CA-4491-B7D5-F96B0DC8628C}" presName="BalanceSpacing1" presStyleCnt="0"/>
      <dgm:spPr/>
    </dgm:pt>
    <dgm:pt modelId="{01B1F8D2-6861-4E2F-A699-8B5D75ACDED1}" type="pres">
      <dgm:prSet presAssocID="{AC698D3F-E1F0-4827-9DD2-0607EC5E7C7C}" presName="Accent1Text" presStyleLbl="node1" presStyleIdx="3" presStyleCnt="6"/>
      <dgm:spPr/>
      <dgm:t>
        <a:bodyPr/>
        <a:lstStyle/>
        <a:p>
          <a:endParaRPr lang="pt-BR"/>
        </a:p>
      </dgm:t>
    </dgm:pt>
    <dgm:pt modelId="{1FA4388A-45FF-4F5D-9944-C5C22D513334}" type="pres">
      <dgm:prSet presAssocID="{AC698D3F-E1F0-4827-9DD2-0607EC5E7C7C}" presName="spaceBetweenRectangles" presStyleCnt="0"/>
      <dgm:spPr/>
    </dgm:pt>
    <dgm:pt modelId="{5FAB5C03-212D-4A95-AD5E-70E8ED977F84}" type="pres">
      <dgm:prSet presAssocID="{FDCA1B11-725F-41A5-B223-3DE35EC9AE3B}" presName="composite" presStyleCnt="0"/>
      <dgm:spPr/>
    </dgm:pt>
    <dgm:pt modelId="{FA367D2C-DAB9-4966-AE93-985B8B58C249}" type="pres">
      <dgm:prSet presAssocID="{FDCA1B11-725F-41A5-B223-3DE35EC9AE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8B1EA1-70D5-46CD-8377-D082AE1273D4}" type="pres">
      <dgm:prSet presAssocID="{FDCA1B11-725F-41A5-B223-3DE35EC9AE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11D861-F411-49E2-A7EE-AE2A41EC74FA}" type="pres">
      <dgm:prSet presAssocID="{FDCA1B11-725F-41A5-B223-3DE35EC9AE3B}" presName="BalanceSpacing" presStyleCnt="0"/>
      <dgm:spPr/>
    </dgm:pt>
    <dgm:pt modelId="{4B9B2FE8-369F-49EC-9F54-51D7554D4B94}" type="pres">
      <dgm:prSet presAssocID="{FDCA1B11-725F-41A5-B223-3DE35EC9AE3B}" presName="BalanceSpacing1" presStyleCnt="0"/>
      <dgm:spPr/>
    </dgm:pt>
    <dgm:pt modelId="{6587BD35-17A6-45EA-9CEA-782B62D2C0B8}" type="pres">
      <dgm:prSet presAssocID="{F34D6810-076A-4C56-84CE-B5E82CFEE764}" presName="Accent1Text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EB1A061F-DA06-4D73-A8F8-094463A0F806}" type="presOf" srcId="{8A651200-06AB-44A7-8872-F124457AF673}" destId="{EDDE4F8D-A91B-4AB5-9620-CBCBA6001C2A}" srcOrd="0" destOrd="0" presId="urn:microsoft.com/office/officeart/2008/layout/AlternatingHexagons"/>
    <dgm:cxn modelId="{E2EF7295-3FD4-4878-BA65-C521C8651889}" srcId="{72D49270-904F-472C-8251-82A0D3A25D7F}" destId="{F02518DC-54CA-4491-B7D5-F96B0DC8628C}" srcOrd="1" destOrd="0" parTransId="{58DC78B4-B670-4EB1-825D-178AB63C7F2E}" sibTransId="{AC698D3F-E1F0-4827-9DD2-0607EC5E7C7C}"/>
    <dgm:cxn modelId="{7B7AC506-9F45-4CFE-A729-26A4190DED97}" type="presOf" srcId="{F34D6810-076A-4C56-84CE-B5E82CFEE764}" destId="{6587BD35-17A6-45EA-9CEA-782B62D2C0B8}" srcOrd="0" destOrd="0" presId="urn:microsoft.com/office/officeart/2008/layout/AlternatingHexagons"/>
    <dgm:cxn modelId="{CD6ED40A-5F94-4754-BC25-D3BB5D0EF20D}" type="presOf" srcId="{AC698D3F-E1F0-4827-9DD2-0607EC5E7C7C}" destId="{01B1F8D2-6861-4E2F-A699-8B5D75ACDED1}" srcOrd="0" destOrd="0" presId="urn:microsoft.com/office/officeart/2008/layout/AlternatingHexagons"/>
    <dgm:cxn modelId="{7912A585-920F-494F-AC10-E2F8BDFCAA85}" srcId="{72D49270-904F-472C-8251-82A0D3A25D7F}" destId="{8A651200-06AB-44A7-8872-F124457AF673}" srcOrd="0" destOrd="0" parTransId="{790F5D1D-3C91-4BBC-922E-47A7074F85C3}" sibTransId="{C98F5B10-7A03-4638-A35E-0CE159D5A356}"/>
    <dgm:cxn modelId="{BCBE54CF-B218-4CCC-856B-ECBF286F1A85}" type="presOf" srcId="{FDCA1B11-725F-41A5-B223-3DE35EC9AE3B}" destId="{FA367D2C-DAB9-4966-AE93-985B8B58C249}" srcOrd="0" destOrd="0" presId="urn:microsoft.com/office/officeart/2008/layout/AlternatingHexagons"/>
    <dgm:cxn modelId="{0108DEE8-E57B-4D28-84B3-57F96EF55D6A}" type="presOf" srcId="{C98F5B10-7A03-4638-A35E-0CE159D5A356}" destId="{B5834122-31AB-448D-B0F0-F1389CB42C34}" srcOrd="0" destOrd="0" presId="urn:microsoft.com/office/officeart/2008/layout/AlternatingHexagons"/>
    <dgm:cxn modelId="{D88E7152-24B2-4CF8-8E40-4B20444D7ECD}" type="presOf" srcId="{72D49270-904F-472C-8251-82A0D3A25D7F}" destId="{B14CAF43-6BFC-4455-BEEB-AACD26577E6C}" srcOrd="0" destOrd="0" presId="urn:microsoft.com/office/officeart/2008/layout/AlternatingHexagons"/>
    <dgm:cxn modelId="{DF60DC47-4156-4EBE-8AE6-D6A74834DC64}" srcId="{72D49270-904F-472C-8251-82A0D3A25D7F}" destId="{FDCA1B11-725F-41A5-B223-3DE35EC9AE3B}" srcOrd="2" destOrd="0" parTransId="{33F16CB8-6C5A-4A61-8974-2C45A766A954}" sibTransId="{F34D6810-076A-4C56-84CE-B5E82CFEE764}"/>
    <dgm:cxn modelId="{863C9F75-5EC1-4D24-8A63-713317BD3059}" type="presOf" srcId="{F02518DC-54CA-4491-B7D5-F96B0DC8628C}" destId="{9880FD4F-86D8-41F9-8C1C-611A3CDA70A2}" srcOrd="0" destOrd="0" presId="urn:microsoft.com/office/officeart/2008/layout/AlternatingHexagons"/>
    <dgm:cxn modelId="{AFD6C25C-5A48-41D6-B614-19AA24745879}" type="presParOf" srcId="{B14CAF43-6BFC-4455-BEEB-AACD26577E6C}" destId="{C2BDB485-4592-4C29-90E6-690AB1DF8836}" srcOrd="0" destOrd="0" presId="urn:microsoft.com/office/officeart/2008/layout/AlternatingHexagons"/>
    <dgm:cxn modelId="{EAC586BF-4D92-4884-8B56-CDC9A4C8408B}" type="presParOf" srcId="{C2BDB485-4592-4C29-90E6-690AB1DF8836}" destId="{EDDE4F8D-A91B-4AB5-9620-CBCBA6001C2A}" srcOrd="0" destOrd="0" presId="urn:microsoft.com/office/officeart/2008/layout/AlternatingHexagons"/>
    <dgm:cxn modelId="{16337B25-05F4-4AE5-A106-1199C244936D}" type="presParOf" srcId="{C2BDB485-4592-4C29-90E6-690AB1DF8836}" destId="{EA0877EF-7100-4B83-A958-C28B5EEFFB8E}" srcOrd="1" destOrd="0" presId="urn:microsoft.com/office/officeart/2008/layout/AlternatingHexagons"/>
    <dgm:cxn modelId="{99FCEEEA-1C44-41C0-89B5-03B786172F4E}" type="presParOf" srcId="{C2BDB485-4592-4C29-90E6-690AB1DF8836}" destId="{82D2B7D3-C176-49CC-AB41-1ECDA08E0F9C}" srcOrd="2" destOrd="0" presId="urn:microsoft.com/office/officeart/2008/layout/AlternatingHexagons"/>
    <dgm:cxn modelId="{2DD31BEB-8F95-4FA3-8C3A-3A8E859E8D24}" type="presParOf" srcId="{C2BDB485-4592-4C29-90E6-690AB1DF8836}" destId="{F590300A-1188-49C8-B8CC-3246340034CA}" srcOrd="3" destOrd="0" presId="urn:microsoft.com/office/officeart/2008/layout/AlternatingHexagons"/>
    <dgm:cxn modelId="{454A6838-5258-487D-B26F-05713E4BF8F0}" type="presParOf" srcId="{C2BDB485-4592-4C29-90E6-690AB1DF8836}" destId="{B5834122-31AB-448D-B0F0-F1389CB42C34}" srcOrd="4" destOrd="0" presId="urn:microsoft.com/office/officeart/2008/layout/AlternatingHexagons"/>
    <dgm:cxn modelId="{1459A99A-78E7-4F33-9252-D1DC6A32C724}" type="presParOf" srcId="{B14CAF43-6BFC-4455-BEEB-AACD26577E6C}" destId="{16B39DE1-33D2-4A5E-B4C5-4966A5D9D3A9}" srcOrd="1" destOrd="0" presId="urn:microsoft.com/office/officeart/2008/layout/AlternatingHexagons"/>
    <dgm:cxn modelId="{CCDCA2AE-565E-4548-B46F-047CDA88EAD8}" type="presParOf" srcId="{B14CAF43-6BFC-4455-BEEB-AACD26577E6C}" destId="{EA3F619C-2A13-4D29-960A-5DD1C05D4967}" srcOrd="2" destOrd="0" presId="urn:microsoft.com/office/officeart/2008/layout/AlternatingHexagons"/>
    <dgm:cxn modelId="{37691C53-DAE5-48D6-9C62-A0F346D82F9E}" type="presParOf" srcId="{EA3F619C-2A13-4D29-960A-5DD1C05D4967}" destId="{9880FD4F-86D8-41F9-8C1C-611A3CDA70A2}" srcOrd="0" destOrd="0" presId="urn:microsoft.com/office/officeart/2008/layout/AlternatingHexagons"/>
    <dgm:cxn modelId="{60409469-1B4F-49E4-96F7-8A18EAF7E343}" type="presParOf" srcId="{EA3F619C-2A13-4D29-960A-5DD1C05D4967}" destId="{640366CB-827A-4945-AF08-200873206980}" srcOrd="1" destOrd="0" presId="urn:microsoft.com/office/officeart/2008/layout/AlternatingHexagons"/>
    <dgm:cxn modelId="{E7CFE79B-057B-4B04-A43A-C03474FC49E3}" type="presParOf" srcId="{EA3F619C-2A13-4D29-960A-5DD1C05D4967}" destId="{CEC0AA81-CC77-4424-B00F-355458DFD8D0}" srcOrd="2" destOrd="0" presId="urn:microsoft.com/office/officeart/2008/layout/AlternatingHexagons"/>
    <dgm:cxn modelId="{26561C7D-5892-4F4B-937B-99272C1EF0B2}" type="presParOf" srcId="{EA3F619C-2A13-4D29-960A-5DD1C05D4967}" destId="{22AAD62E-02C8-4097-99AE-F833717C2694}" srcOrd="3" destOrd="0" presId="urn:microsoft.com/office/officeart/2008/layout/AlternatingHexagons"/>
    <dgm:cxn modelId="{6729F1A9-93DD-4C5C-8C8B-D027EB76D43B}" type="presParOf" srcId="{EA3F619C-2A13-4D29-960A-5DD1C05D4967}" destId="{01B1F8D2-6861-4E2F-A699-8B5D75ACDED1}" srcOrd="4" destOrd="0" presId="urn:microsoft.com/office/officeart/2008/layout/AlternatingHexagons"/>
    <dgm:cxn modelId="{38913CE0-4F89-4C7D-9F1B-E7988041F2C1}" type="presParOf" srcId="{B14CAF43-6BFC-4455-BEEB-AACD26577E6C}" destId="{1FA4388A-45FF-4F5D-9944-C5C22D513334}" srcOrd="3" destOrd="0" presId="urn:microsoft.com/office/officeart/2008/layout/AlternatingHexagons"/>
    <dgm:cxn modelId="{8230A207-D626-4861-A2C1-46F2A41AEBEF}" type="presParOf" srcId="{B14CAF43-6BFC-4455-BEEB-AACD26577E6C}" destId="{5FAB5C03-212D-4A95-AD5E-70E8ED977F84}" srcOrd="4" destOrd="0" presId="urn:microsoft.com/office/officeart/2008/layout/AlternatingHexagons"/>
    <dgm:cxn modelId="{6930EA85-C5BB-4111-88E3-D89C3F77F04B}" type="presParOf" srcId="{5FAB5C03-212D-4A95-AD5E-70E8ED977F84}" destId="{FA367D2C-DAB9-4966-AE93-985B8B58C249}" srcOrd="0" destOrd="0" presId="urn:microsoft.com/office/officeart/2008/layout/AlternatingHexagons"/>
    <dgm:cxn modelId="{BB49BAD0-C13B-4C35-9FB4-8C43EE26D4B2}" type="presParOf" srcId="{5FAB5C03-212D-4A95-AD5E-70E8ED977F84}" destId="{B48B1EA1-70D5-46CD-8377-D082AE1273D4}" srcOrd="1" destOrd="0" presId="urn:microsoft.com/office/officeart/2008/layout/AlternatingHexagons"/>
    <dgm:cxn modelId="{7F1D1416-5B6D-43C9-91B6-1CFBA7BB7434}" type="presParOf" srcId="{5FAB5C03-212D-4A95-AD5E-70E8ED977F84}" destId="{FA11D861-F411-49E2-A7EE-AE2A41EC74FA}" srcOrd="2" destOrd="0" presId="urn:microsoft.com/office/officeart/2008/layout/AlternatingHexagons"/>
    <dgm:cxn modelId="{163A5077-EE15-45C4-ACC7-FA050472B2AA}" type="presParOf" srcId="{5FAB5C03-212D-4A95-AD5E-70E8ED977F84}" destId="{4B9B2FE8-369F-49EC-9F54-51D7554D4B94}" srcOrd="3" destOrd="0" presId="urn:microsoft.com/office/officeart/2008/layout/AlternatingHexagons"/>
    <dgm:cxn modelId="{DFF6781D-E4AA-4CE2-BB87-FB446E86FE3D}" type="presParOf" srcId="{5FAB5C03-212D-4A95-AD5E-70E8ED977F84}" destId="{6587BD35-17A6-45EA-9CEA-782B62D2C0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165C0F-356B-47E6-8155-2048AE72EFB6}" type="doc">
      <dgm:prSet loTypeId="urn:microsoft.com/office/officeart/2008/layout/BubblePicture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675A333-818A-4EB5-9C6F-2D111665303E}">
      <dgm:prSet phldrT="[Texto]" custT="1"/>
      <dgm:spPr/>
      <dgm:t>
        <a:bodyPr/>
        <a:lstStyle/>
        <a:p>
          <a:pPr marL="0" algn="l" defTabSz="914400" rtl="0" eaLnBrk="1" latinLnBrk="0" hangingPunct="1"/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 Ipsum is not simply random text.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21B5375D-0735-4A6A-BA0F-BF510203DAA9}" type="parTrans" cxnId="{015508EB-805D-4FF8-BE83-069D32AC3472}">
      <dgm:prSet/>
      <dgm:spPr/>
      <dgm:t>
        <a:bodyPr/>
        <a:lstStyle/>
        <a:p>
          <a:endParaRPr lang="pt-BR"/>
        </a:p>
      </dgm:t>
    </dgm:pt>
    <dgm:pt modelId="{55D1B95F-6C5A-4AF9-A916-9C21613804AC}" type="sibTrans" cxnId="{015508EB-805D-4FF8-BE83-069D32AC3472}">
      <dgm:prSet/>
      <dgm:spPr/>
      <dgm:t>
        <a:bodyPr/>
        <a:lstStyle/>
        <a:p>
          <a:endParaRPr lang="pt-BR"/>
        </a:p>
      </dgm:t>
    </dgm:pt>
    <dgm:pt modelId="{6E2D9FA6-9669-4291-ADE5-57A3C83D6406}">
      <dgm:prSet phldrT="[Texto]" custT="1"/>
      <dgm:spPr/>
      <dgm:t>
        <a:bodyPr/>
        <a:lstStyle/>
        <a:p>
          <a:pPr marL="0" algn="l" defTabSz="914400" rtl="0" eaLnBrk="1" latinLnBrk="0" hangingPunct="1"/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 Ipsum is not simply random text.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AEC2071-7D52-4298-B117-E55930AD13A2}" type="parTrans" cxnId="{CFCE0A6B-5DA8-445C-A5C6-D57D335BF7F5}">
      <dgm:prSet/>
      <dgm:spPr/>
      <dgm:t>
        <a:bodyPr/>
        <a:lstStyle/>
        <a:p>
          <a:endParaRPr lang="pt-BR"/>
        </a:p>
      </dgm:t>
    </dgm:pt>
    <dgm:pt modelId="{DB2644D1-D6E3-4086-82CB-D9DF4D64C32C}" type="sibTrans" cxnId="{CFCE0A6B-5DA8-445C-A5C6-D57D335BF7F5}">
      <dgm:prSet/>
      <dgm:spPr/>
      <dgm:t>
        <a:bodyPr/>
        <a:lstStyle/>
        <a:p>
          <a:endParaRPr lang="pt-BR"/>
        </a:p>
      </dgm:t>
    </dgm:pt>
    <dgm:pt modelId="{BB7435DA-68A7-40E9-862A-FEC8C55460B1}">
      <dgm:prSet/>
      <dgm:spPr/>
      <dgm:t>
        <a:bodyPr/>
        <a:lstStyle/>
        <a:p>
          <a:endParaRPr lang="pt-BR"/>
        </a:p>
      </dgm:t>
    </dgm:pt>
    <dgm:pt modelId="{10185A5F-06AA-42B9-AF00-EED9FBDDDCF2}" type="parTrans" cxnId="{9E2833E9-92CF-469B-898A-8112F86BA6EE}">
      <dgm:prSet/>
      <dgm:spPr/>
      <dgm:t>
        <a:bodyPr/>
        <a:lstStyle/>
        <a:p>
          <a:endParaRPr lang="pt-BR"/>
        </a:p>
      </dgm:t>
    </dgm:pt>
    <dgm:pt modelId="{F57592FA-CADF-49DB-BBEC-BEF7739EC8B2}" type="sibTrans" cxnId="{9E2833E9-92CF-469B-898A-8112F86BA6EE}">
      <dgm:prSet/>
      <dgm:spPr/>
      <dgm:t>
        <a:bodyPr/>
        <a:lstStyle/>
        <a:p>
          <a:endParaRPr lang="pt-BR"/>
        </a:p>
      </dgm:t>
    </dgm:pt>
    <dgm:pt modelId="{CFB90E62-70E5-44F6-94B6-E15E52FA0B7A}">
      <dgm:prSet/>
      <dgm:spPr/>
      <dgm:t>
        <a:bodyPr/>
        <a:lstStyle/>
        <a:p>
          <a:endParaRPr lang="pt-BR"/>
        </a:p>
      </dgm:t>
    </dgm:pt>
    <dgm:pt modelId="{CDE8BCBE-8DDC-4DF3-A3FE-10EDB6562943}" type="parTrans" cxnId="{768F54B5-9CF6-4FD0-9B0B-897652457C79}">
      <dgm:prSet/>
      <dgm:spPr/>
      <dgm:t>
        <a:bodyPr/>
        <a:lstStyle/>
        <a:p>
          <a:endParaRPr lang="pt-BR"/>
        </a:p>
      </dgm:t>
    </dgm:pt>
    <dgm:pt modelId="{90328162-B52B-4F9A-8CA4-D04929E99848}" type="sibTrans" cxnId="{768F54B5-9CF6-4FD0-9B0B-897652457C79}">
      <dgm:prSet/>
      <dgm:spPr/>
      <dgm:t>
        <a:bodyPr/>
        <a:lstStyle/>
        <a:p>
          <a:endParaRPr lang="pt-BR"/>
        </a:p>
      </dgm:t>
    </dgm:pt>
    <dgm:pt modelId="{94E9EE8C-FBCC-4973-A622-EF5136BFBB4B}">
      <dgm:prSet/>
      <dgm:spPr/>
      <dgm:t>
        <a:bodyPr/>
        <a:lstStyle/>
        <a:p>
          <a:endParaRPr lang="pt-BR"/>
        </a:p>
      </dgm:t>
    </dgm:pt>
    <dgm:pt modelId="{C46FF110-3D6D-4FC5-963B-AD36EFE02EE7}" type="parTrans" cxnId="{6EA011D8-D453-4C33-B485-D521F0AA6B88}">
      <dgm:prSet/>
      <dgm:spPr/>
      <dgm:t>
        <a:bodyPr/>
        <a:lstStyle/>
        <a:p>
          <a:endParaRPr lang="pt-BR"/>
        </a:p>
      </dgm:t>
    </dgm:pt>
    <dgm:pt modelId="{0B448DA0-AEB8-4CAE-860C-297C60A4B613}" type="sibTrans" cxnId="{6EA011D8-D453-4C33-B485-D521F0AA6B88}">
      <dgm:prSet/>
      <dgm:spPr/>
      <dgm:t>
        <a:bodyPr/>
        <a:lstStyle/>
        <a:p>
          <a:endParaRPr lang="pt-BR"/>
        </a:p>
      </dgm:t>
    </dgm:pt>
    <dgm:pt modelId="{528E3DAA-6507-4BB2-8ED6-88D9748B22EF}" type="pres">
      <dgm:prSet presAssocID="{CD165C0F-356B-47E6-8155-2048AE72EFB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pt-BR"/>
        </a:p>
      </dgm:t>
    </dgm:pt>
    <dgm:pt modelId="{1124E208-5853-46C6-B00E-75C75ECE0292}" type="pres">
      <dgm:prSet presAssocID="{BB7435DA-68A7-40E9-862A-FEC8C55460B1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02DB2-4860-4E58-BD8E-92036DA9D80F}" type="pres">
      <dgm:prSet presAssocID="{BB7435DA-68A7-40E9-862A-FEC8C55460B1}" presName="image_accent_1" presStyleCnt="0"/>
      <dgm:spPr/>
    </dgm:pt>
    <dgm:pt modelId="{8B9D6702-3708-43E2-8D20-60A3C3468325}" type="pres">
      <dgm:prSet presAssocID="{BB7435DA-68A7-40E9-862A-FEC8C55460B1}" presName="imageAccentRepeatNode" presStyleLbl="alignNode1" presStyleIdx="0" presStyleCnt="9"/>
      <dgm:spPr/>
    </dgm:pt>
    <dgm:pt modelId="{5F1E744B-3748-485F-9825-51092040A796}" type="pres">
      <dgm:prSet presAssocID="{BB7435DA-68A7-40E9-862A-FEC8C55460B1}" presName="accent_1" presStyleLbl="alignNode1" presStyleIdx="1" presStyleCnt="9"/>
      <dgm:spPr/>
    </dgm:pt>
    <dgm:pt modelId="{10636E9A-C46F-4077-9131-03C7616BA5E3}" type="pres">
      <dgm:prSet presAssocID="{F57592FA-CADF-49DB-BBEC-BEF7739EC8B2}" presName="image_1" presStyleCnt="0"/>
      <dgm:spPr/>
    </dgm:pt>
    <dgm:pt modelId="{7FC389BC-B018-47AC-B121-6F28E23804EE}" type="pres">
      <dgm:prSet presAssocID="{F57592FA-CADF-49DB-BBEC-BEF7739EC8B2}" presName="imageRepeatNode" presStyleLbl="fgImgPlace1" presStyleIdx="0" presStyleCnt="5"/>
      <dgm:spPr/>
      <dgm:t>
        <a:bodyPr/>
        <a:lstStyle/>
        <a:p>
          <a:endParaRPr lang="pt-BR"/>
        </a:p>
      </dgm:t>
    </dgm:pt>
    <dgm:pt modelId="{BA61E35D-DAA5-429E-8C39-0D178B42C1FC}" type="pres">
      <dgm:prSet presAssocID="{1675A333-818A-4EB5-9C6F-2D111665303E}" presName="parent_text_2" presStyleLbl="revTx" presStyleIdx="1" presStyleCnt="5" custScaleX="130766" custLinFactNeighborX="14820" custLinFactNeighborY="-4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BB4A00-A83C-4C11-B31D-1DC20C4F6EF7}" type="pres">
      <dgm:prSet presAssocID="{1675A333-818A-4EB5-9C6F-2D111665303E}" presName="image_accent_2" presStyleCnt="0"/>
      <dgm:spPr/>
    </dgm:pt>
    <dgm:pt modelId="{7C0A4833-0358-4E14-86B9-AC4C9A89D567}" type="pres">
      <dgm:prSet presAssocID="{1675A333-818A-4EB5-9C6F-2D111665303E}" presName="imageAccentRepeatNode" presStyleLbl="alignNode1" presStyleIdx="2" presStyleCnt="9"/>
      <dgm:spPr/>
    </dgm:pt>
    <dgm:pt modelId="{2BDA4247-275B-42C6-995E-0AD60596E34C}" type="pres">
      <dgm:prSet presAssocID="{55D1B95F-6C5A-4AF9-A916-9C21613804AC}" presName="image_2" presStyleCnt="0"/>
      <dgm:spPr/>
    </dgm:pt>
    <dgm:pt modelId="{46456774-EE12-4843-B08E-43DBB57629F5}" type="pres">
      <dgm:prSet presAssocID="{55D1B95F-6C5A-4AF9-A916-9C21613804AC}" presName="imageRepeatNode" presStyleLbl="fgImgPlace1" presStyleIdx="1" presStyleCnt="5"/>
      <dgm:spPr/>
      <dgm:t>
        <a:bodyPr/>
        <a:lstStyle/>
        <a:p>
          <a:endParaRPr lang="pt-BR"/>
        </a:p>
      </dgm:t>
    </dgm:pt>
    <dgm:pt modelId="{E031DF13-1683-4C73-A807-C6A29B528533}" type="pres">
      <dgm:prSet presAssocID="{CFB90E62-70E5-44F6-94B6-E15E52FA0B7A}" presName="image_accent_3" presStyleCnt="0"/>
      <dgm:spPr/>
    </dgm:pt>
    <dgm:pt modelId="{71FCF380-DD73-4EBF-AF95-3392E79D5C11}" type="pres">
      <dgm:prSet presAssocID="{CFB90E62-70E5-44F6-94B6-E15E52FA0B7A}" presName="imageAccentRepeatNode" presStyleLbl="alignNode1" presStyleIdx="3" presStyleCnt="9"/>
      <dgm:spPr/>
    </dgm:pt>
    <dgm:pt modelId="{75A8BC27-7DDA-4A94-9709-39934953BE6E}" type="pres">
      <dgm:prSet presAssocID="{CFB90E62-70E5-44F6-94B6-E15E52FA0B7A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D905EC-C92E-4D2D-903A-018FC3E255C7}" type="pres">
      <dgm:prSet presAssocID="{CFB90E62-70E5-44F6-94B6-E15E52FA0B7A}" presName="accent_2" presStyleLbl="alignNode1" presStyleIdx="4" presStyleCnt="9"/>
      <dgm:spPr/>
    </dgm:pt>
    <dgm:pt modelId="{9F4AED4A-3EF6-46A6-91BD-C65273AE3D26}" type="pres">
      <dgm:prSet presAssocID="{CFB90E62-70E5-44F6-94B6-E15E52FA0B7A}" presName="accent_3" presStyleLbl="alignNode1" presStyleIdx="5" presStyleCnt="9"/>
      <dgm:spPr/>
    </dgm:pt>
    <dgm:pt modelId="{132E7B5D-0036-4731-BD19-C15458270DC1}" type="pres">
      <dgm:prSet presAssocID="{90328162-B52B-4F9A-8CA4-D04929E99848}" presName="image_3" presStyleCnt="0"/>
      <dgm:spPr/>
    </dgm:pt>
    <dgm:pt modelId="{608F7C0E-4F48-46C8-A2A1-64A3CFD6F7C4}" type="pres">
      <dgm:prSet presAssocID="{90328162-B52B-4F9A-8CA4-D04929E99848}" presName="imageRepeatNode" presStyleLbl="fgImgPlace1" presStyleIdx="2" presStyleCnt="5"/>
      <dgm:spPr/>
      <dgm:t>
        <a:bodyPr/>
        <a:lstStyle/>
        <a:p>
          <a:endParaRPr lang="pt-BR"/>
        </a:p>
      </dgm:t>
    </dgm:pt>
    <dgm:pt modelId="{F1AE0C35-B2D3-4F21-98D7-5FF29BA9499C}" type="pres">
      <dgm:prSet presAssocID="{94E9EE8C-FBCC-4973-A622-EF5136BFBB4B}" presName="image_accent_4" presStyleCnt="0"/>
      <dgm:spPr/>
    </dgm:pt>
    <dgm:pt modelId="{F72FB126-44E2-4943-9A93-1177EB483176}" type="pres">
      <dgm:prSet presAssocID="{94E9EE8C-FBCC-4973-A622-EF5136BFBB4B}" presName="imageAccentRepeatNode" presStyleLbl="alignNode1" presStyleIdx="6" presStyleCnt="9"/>
      <dgm:spPr/>
    </dgm:pt>
    <dgm:pt modelId="{F0443194-0245-4061-B6C1-484D7A460E21}" type="pres">
      <dgm:prSet presAssocID="{94E9EE8C-FBCC-4973-A622-EF5136BFBB4B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4A9AB3-BCF5-4B50-B407-5F30467B4B19}" type="pres">
      <dgm:prSet presAssocID="{94E9EE8C-FBCC-4973-A622-EF5136BFBB4B}" presName="accent_4" presStyleLbl="alignNode1" presStyleIdx="7" presStyleCnt="9"/>
      <dgm:spPr/>
    </dgm:pt>
    <dgm:pt modelId="{43A11CDC-3105-46E8-AEB6-5C9C031CCEAD}" type="pres">
      <dgm:prSet presAssocID="{0B448DA0-AEB8-4CAE-860C-297C60A4B613}" presName="image_4" presStyleCnt="0"/>
      <dgm:spPr/>
    </dgm:pt>
    <dgm:pt modelId="{747AA349-B496-432B-83AF-A3C882209CA5}" type="pres">
      <dgm:prSet presAssocID="{0B448DA0-AEB8-4CAE-860C-297C60A4B613}" presName="imageRepeatNode" presStyleLbl="fgImgPlace1" presStyleIdx="3" presStyleCnt="5"/>
      <dgm:spPr/>
      <dgm:t>
        <a:bodyPr/>
        <a:lstStyle/>
        <a:p>
          <a:endParaRPr lang="pt-BR"/>
        </a:p>
      </dgm:t>
    </dgm:pt>
    <dgm:pt modelId="{E2226A46-C515-4BB6-B2F9-4BA82CA6E0F9}" type="pres">
      <dgm:prSet presAssocID="{6E2D9FA6-9669-4291-ADE5-57A3C83D6406}" presName="image_accent_5" presStyleCnt="0"/>
      <dgm:spPr/>
    </dgm:pt>
    <dgm:pt modelId="{8B787939-D3C5-4200-8BB4-36A1688B6D1F}" type="pres">
      <dgm:prSet presAssocID="{6E2D9FA6-9669-4291-ADE5-57A3C83D6406}" presName="imageAccentRepeatNode" presStyleLbl="alignNode1" presStyleIdx="8" presStyleCnt="9"/>
      <dgm:spPr/>
    </dgm:pt>
    <dgm:pt modelId="{30F1BD82-34D0-4AD9-9DF3-C3DC891F6076}" type="pres">
      <dgm:prSet presAssocID="{6E2D9FA6-9669-4291-ADE5-57A3C83D6406}" presName="parent_text_5" presStyleLbl="revTx" presStyleIdx="4" presStyleCnt="5" custScaleX="134777" custLinFactNeighborX="23099" custLinFactNeighborY="1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CCB48F-7185-43F1-807C-1B9983606F4C}" type="pres">
      <dgm:prSet presAssocID="{DB2644D1-D6E3-4086-82CB-D9DF4D64C32C}" presName="image_5" presStyleCnt="0"/>
      <dgm:spPr/>
    </dgm:pt>
    <dgm:pt modelId="{C4072314-E102-4589-8F12-D13233364F05}" type="pres">
      <dgm:prSet presAssocID="{DB2644D1-D6E3-4086-82CB-D9DF4D64C32C}" presName="imageRepeatNode" presStyleLbl="fgImgPlace1" presStyleIdx="4" presStyleCnt="5"/>
      <dgm:spPr/>
      <dgm:t>
        <a:bodyPr/>
        <a:lstStyle/>
        <a:p>
          <a:endParaRPr lang="pt-BR"/>
        </a:p>
      </dgm:t>
    </dgm:pt>
  </dgm:ptLst>
  <dgm:cxnLst>
    <dgm:cxn modelId="{F025305D-3CB4-4329-8221-07F6051DAD25}" type="presOf" srcId="{90328162-B52B-4F9A-8CA4-D04929E99848}" destId="{608F7C0E-4F48-46C8-A2A1-64A3CFD6F7C4}" srcOrd="0" destOrd="0" presId="urn:microsoft.com/office/officeart/2008/layout/BubblePictureList"/>
    <dgm:cxn modelId="{4A7D0868-604D-4273-B98D-AD13FDEB4BB5}" type="presOf" srcId="{F57592FA-CADF-49DB-BBEC-BEF7739EC8B2}" destId="{7FC389BC-B018-47AC-B121-6F28E23804EE}" srcOrd="0" destOrd="0" presId="urn:microsoft.com/office/officeart/2008/layout/BubblePictureList"/>
    <dgm:cxn modelId="{2AA4E052-B4CA-4150-B9AF-DDF34E276840}" type="presOf" srcId="{DB2644D1-D6E3-4086-82CB-D9DF4D64C32C}" destId="{C4072314-E102-4589-8F12-D13233364F05}" srcOrd="0" destOrd="0" presId="urn:microsoft.com/office/officeart/2008/layout/BubblePictureList"/>
    <dgm:cxn modelId="{EE35AAB0-8883-4424-A86C-DB75D791C634}" type="presOf" srcId="{55D1B95F-6C5A-4AF9-A916-9C21613804AC}" destId="{46456774-EE12-4843-B08E-43DBB57629F5}" srcOrd="0" destOrd="0" presId="urn:microsoft.com/office/officeart/2008/layout/BubblePictureList"/>
    <dgm:cxn modelId="{EA89B039-C136-4250-92B1-CFEA90962871}" type="presOf" srcId="{CFB90E62-70E5-44F6-94B6-E15E52FA0B7A}" destId="{75A8BC27-7DDA-4A94-9709-39934953BE6E}" srcOrd="0" destOrd="0" presId="urn:microsoft.com/office/officeart/2008/layout/BubblePictureList"/>
    <dgm:cxn modelId="{CFCE0A6B-5DA8-445C-A5C6-D57D335BF7F5}" srcId="{CD165C0F-356B-47E6-8155-2048AE72EFB6}" destId="{6E2D9FA6-9669-4291-ADE5-57A3C83D6406}" srcOrd="4" destOrd="0" parTransId="{9AEC2071-7D52-4298-B117-E55930AD13A2}" sibTransId="{DB2644D1-D6E3-4086-82CB-D9DF4D64C32C}"/>
    <dgm:cxn modelId="{B423061A-C5B1-4759-976D-4B6E6F219FBB}" type="presOf" srcId="{CD165C0F-356B-47E6-8155-2048AE72EFB6}" destId="{528E3DAA-6507-4BB2-8ED6-88D9748B22EF}" srcOrd="0" destOrd="0" presId="urn:microsoft.com/office/officeart/2008/layout/BubblePictureList"/>
    <dgm:cxn modelId="{015508EB-805D-4FF8-BE83-069D32AC3472}" srcId="{CD165C0F-356B-47E6-8155-2048AE72EFB6}" destId="{1675A333-818A-4EB5-9C6F-2D111665303E}" srcOrd="1" destOrd="0" parTransId="{21B5375D-0735-4A6A-BA0F-BF510203DAA9}" sibTransId="{55D1B95F-6C5A-4AF9-A916-9C21613804AC}"/>
    <dgm:cxn modelId="{0D274525-99C7-410E-AD53-6990AD817C12}" type="presOf" srcId="{94E9EE8C-FBCC-4973-A622-EF5136BFBB4B}" destId="{F0443194-0245-4061-B6C1-484D7A460E21}" srcOrd="0" destOrd="0" presId="urn:microsoft.com/office/officeart/2008/layout/BubblePictureList"/>
    <dgm:cxn modelId="{C04E9C8E-319A-472E-9E15-3307D412FB23}" type="presOf" srcId="{BB7435DA-68A7-40E9-862A-FEC8C55460B1}" destId="{1124E208-5853-46C6-B00E-75C75ECE0292}" srcOrd="0" destOrd="0" presId="urn:microsoft.com/office/officeart/2008/layout/BubblePictureList"/>
    <dgm:cxn modelId="{7930914B-0134-4D6F-BB91-F564038876D1}" type="presOf" srcId="{6E2D9FA6-9669-4291-ADE5-57A3C83D6406}" destId="{30F1BD82-34D0-4AD9-9DF3-C3DC891F6076}" srcOrd="0" destOrd="0" presId="urn:microsoft.com/office/officeart/2008/layout/BubblePictureList"/>
    <dgm:cxn modelId="{F701C104-8823-4161-BC0E-C9EDFEE28852}" type="presOf" srcId="{0B448DA0-AEB8-4CAE-860C-297C60A4B613}" destId="{747AA349-B496-432B-83AF-A3C882209CA5}" srcOrd="0" destOrd="0" presId="urn:microsoft.com/office/officeart/2008/layout/BubblePictureList"/>
    <dgm:cxn modelId="{768F54B5-9CF6-4FD0-9B0B-897652457C79}" srcId="{CD165C0F-356B-47E6-8155-2048AE72EFB6}" destId="{CFB90E62-70E5-44F6-94B6-E15E52FA0B7A}" srcOrd="2" destOrd="0" parTransId="{CDE8BCBE-8DDC-4DF3-A3FE-10EDB6562943}" sibTransId="{90328162-B52B-4F9A-8CA4-D04929E99848}"/>
    <dgm:cxn modelId="{7DD2FCEC-D561-4CED-A27C-C29411B0A83A}" type="presOf" srcId="{1675A333-818A-4EB5-9C6F-2D111665303E}" destId="{BA61E35D-DAA5-429E-8C39-0D178B42C1FC}" srcOrd="0" destOrd="0" presId="urn:microsoft.com/office/officeart/2008/layout/BubblePictureList"/>
    <dgm:cxn modelId="{9E2833E9-92CF-469B-898A-8112F86BA6EE}" srcId="{CD165C0F-356B-47E6-8155-2048AE72EFB6}" destId="{BB7435DA-68A7-40E9-862A-FEC8C55460B1}" srcOrd="0" destOrd="0" parTransId="{10185A5F-06AA-42B9-AF00-EED9FBDDDCF2}" sibTransId="{F57592FA-CADF-49DB-BBEC-BEF7739EC8B2}"/>
    <dgm:cxn modelId="{6EA011D8-D453-4C33-B485-D521F0AA6B88}" srcId="{CD165C0F-356B-47E6-8155-2048AE72EFB6}" destId="{94E9EE8C-FBCC-4973-A622-EF5136BFBB4B}" srcOrd="3" destOrd="0" parTransId="{C46FF110-3D6D-4FC5-963B-AD36EFE02EE7}" sibTransId="{0B448DA0-AEB8-4CAE-860C-297C60A4B613}"/>
    <dgm:cxn modelId="{D0729740-1C19-425E-9691-5B3289AA5376}" type="presParOf" srcId="{528E3DAA-6507-4BB2-8ED6-88D9748B22EF}" destId="{1124E208-5853-46C6-B00E-75C75ECE0292}" srcOrd="0" destOrd="0" presId="urn:microsoft.com/office/officeart/2008/layout/BubblePictureList"/>
    <dgm:cxn modelId="{77F5EB44-7458-4051-A18C-48357227A06A}" type="presParOf" srcId="{528E3DAA-6507-4BB2-8ED6-88D9748B22EF}" destId="{27902DB2-4860-4E58-BD8E-92036DA9D80F}" srcOrd="1" destOrd="0" presId="urn:microsoft.com/office/officeart/2008/layout/BubblePictureList"/>
    <dgm:cxn modelId="{607B066A-0705-483F-AE67-B1E41062211D}" type="presParOf" srcId="{27902DB2-4860-4E58-BD8E-92036DA9D80F}" destId="{8B9D6702-3708-43E2-8D20-60A3C3468325}" srcOrd="0" destOrd="0" presId="urn:microsoft.com/office/officeart/2008/layout/BubblePictureList"/>
    <dgm:cxn modelId="{8D3115C9-1C9D-4769-B6E5-4E5403B1B390}" type="presParOf" srcId="{528E3DAA-6507-4BB2-8ED6-88D9748B22EF}" destId="{5F1E744B-3748-485F-9825-51092040A796}" srcOrd="2" destOrd="0" presId="urn:microsoft.com/office/officeart/2008/layout/BubblePictureList"/>
    <dgm:cxn modelId="{8391D631-969F-49E3-9194-016526730C1A}" type="presParOf" srcId="{528E3DAA-6507-4BB2-8ED6-88D9748B22EF}" destId="{10636E9A-C46F-4077-9131-03C7616BA5E3}" srcOrd="3" destOrd="0" presId="urn:microsoft.com/office/officeart/2008/layout/BubblePictureList"/>
    <dgm:cxn modelId="{FFDD2868-C110-4098-A10F-F7B90A967616}" type="presParOf" srcId="{10636E9A-C46F-4077-9131-03C7616BA5E3}" destId="{7FC389BC-B018-47AC-B121-6F28E23804EE}" srcOrd="0" destOrd="0" presId="urn:microsoft.com/office/officeart/2008/layout/BubblePictureList"/>
    <dgm:cxn modelId="{E3A6A1D8-4DA1-41B2-97AC-2B79447CEBEE}" type="presParOf" srcId="{528E3DAA-6507-4BB2-8ED6-88D9748B22EF}" destId="{BA61E35D-DAA5-429E-8C39-0D178B42C1FC}" srcOrd="4" destOrd="0" presId="urn:microsoft.com/office/officeart/2008/layout/BubblePictureList"/>
    <dgm:cxn modelId="{8F648FAF-2ED0-48B7-BD1A-93DFC3FA528A}" type="presParOf" srcId="{528E3DAA-6507-4BB2-8ED6-88D9748B22EF}" destId="{BBBB4A00-A83C-4C11-B31D-1DC20C4F6EF7}" srcOrd="5" destOrd="0" presId="urn:microsoft.com/office/officeart/2008/layout/BubblePictureList"/>
    <dgm:cxn modelId="{08E0E5E0-3343-4E79-BB32-CEAF0DA531EF}" type="presParOf" srcId="{BBBB4A00-A83C-4C11-B31D-1DC20C4F6EF7}" destId="{7C0A4833-0358-4E14-86B9-AC4C9A89D567}" srcOrd="0" destOrd="0" presId="urn:microsoft.com/office/officeart/2008/layout/BubblePictureList"/>
    <dgm:cxn modelId="{0F06F8B0-1D49-4F18-A037-654FA2A38D67}" type="presParOf" srcId="{528E3DAA-6507-4BB2-8ED6-88D9748B22EF}" destId="{2BDA4247-275B-42C6-995E-0AD60596E34C}" srcOrd="6" destOrd="0" presId="urn:microsoft.com/office/officeart/2008/layout/BubblePictureList"/>
    <dgm:cxn modelId="{3B6EE7E6-FED7-46BA-9D10-DDE2992BC870}" type="presParOf" srcId="{2BDA4247-275B-42C6-995E-0AD60596E34C}" destId="{46456774-EE12-4843-B08E-43DBB57629F5}" srcOrd="0" destOrd="0" presId="urn:microsoft.com/office/officeart/2008/layout/BubblePictureList"/>
    <dgm:cxn modelId="{62FB4F4E-AEA9-45A3-92E6-41ABA189D764}" type="presParOf" srcId="{528E3DAA-6507-4BB2-8ED6-88D9748B22EF}" destId="{E031DF13-1683-4C73-A807-C6A29B528533}" srcOrd="7" destOrd="0" presId="urn:microsoft.com/office/officeart/2008/layout/BubblePictureList"/>
    <dgm:cxn modelId="{CD3C1837-A013-4277-B22E-769CF3121CE4}" type="presParOf" srcId="{E031DF13-1683-4C73-A807-C6A29B528533}" destId="{71FCF380-DD73-4EBF-AF95-3392E79D5C11}" srcOrd="0" destOrd="0" presId="urn:microsoft.com/office/officeart/2008/layout/BubblePictureList"/>
    <dgm:cxn modelId="{4A8054C6-E002-42A0-8C24-4BB1B9416A37}" type="presParOf" srcId="{528E3DAA-6507-4BB2-8ED6-88D9748B22EF}" destId="{75A8BC27-7DDA-4A94-9709-39934953BE6E}" srcOrd="8" destOrd="0" presId="urn:microsoft.com/office/officeart/2008/layout/BubblePictureList"/>
    <dgm:cxn modelId="{7BBA70C7-0726-4951-B252-BAD51C930E9C}" type="presParOf" srcId="{528E3DAA-6507-4BB2-8ED6-88D9748B22EF}" destId="{1DD905EC-C92E-4D2D-903A-018FC3E255C7}" srcOrd="9" destOrd="0" presId="urn:microsoft.com/office/officeart/2008/layout/BubblePictureList"/>
    <dgm:cxn modelId="{2F36E7D7-DFC3-49B9-9369-9446D518630F}" type="presParOf" srcId="{528E3DAA-6507-4BB2-8ED6-88D9748B22EF}" destId="{9F4AED4A-3EF6-46A6-91BD-C65273AE3D26}" srcOrd="10" destOrd="0" presId="urn:microsoft.com/office/officeart/2008/layout/BubblePictureList"/>
    <dgm:cxn modelId="{3BC4F511-B992-4A6E-877B-DD654673F678}" type="presParOf" srcId="{528E3DAA-6507-4BB2-8ED6-88D9748B22EF}" destId="{132E7B5D-0036-4731-BD19-C15458270DC1}" srcOrd="11" destOrd="0" presId="urn:microsoft.com/office/officeart/2008/layout/BubblePictureList"/>
    <dgm:cxn modelId="{88B92A64-F4FC-48C5-B479-942DDB47A5D6}" type="presParOf" srcId="{132E7B5D-0036-4731-BD19-C15458270DC1}" destId="{608F7C0E-4F48-46C8-A2A1-64A3CFD6F7C4}" srcOrd="0" destOrd="0" presId="urn:microsoft.com/office/officeart/2008/layout/BubblePictureList"/>
    <dgm:cxn modelId="{7E05B098-60C5-44E8-A5B4-201DED69972E}" type="presParOf" srcId="{528E3DAA-6507-4BB2-8ED6-88D9748B22EF}" destId="{F1AE0C35-B2D3-4F21-98D7-5FF29BA9499C}" srcOrd="12" destOrd="0" presId="urn:microsoft.com/office/officeart/2008/layout/BubblePictureList"/>
    <dgm:cxn modelId="{1B5124FB-33E2-41D8-BE40-09D991B2B73E}" type="presParOf" srcId="{F1AE0C35-B2D3-4F21-98D7-5FF29BA9499C}" destId="{F72FB126-44E2-4943-9A93-1177EB483176}" srcOrd="0" destOrd="0" presId="urn:microsoft.com/office/officeart/2008/layout/BubblePictureList"/>
    <dgm:cxn modelId="{0907F5A9-EF0F-47B4-BAA2-7996AC6104F0}" type="presParOf" srcId="{528E3DAA-6507-4BB2-8ED6-88D9748B22EF}" destId="{F0443194-0245-4061-B6C1-484D7A460E21}" srcOrd="13" destOrd="0" presId="urn:microsoft.com/office/officeart/2008/layout/BubblePictureList"/>
    <dgm:cxn modelId="{E2C431BC-0E3D-4C4E-9EB7-1C9CAF5CDF15}" type="presParOf" srcId="{528E3DAA-6507-4BB2-8ED6-88D9748B22EF}" destId="{C64A9AB3-BCF5-4B50-B407-5F30467B4B19}" srcOrd="14" destOrd="0" presId="urn:microsoft.com/office/officeart/2008/layout/BubblePictureList"/>
    <dgm:cxn modelId="{F740DF63-08E9-423D-9B8D-B40E59ACC7D6}" type="presParOf" srcId="{528E3DAA-6507-4BB2-8ED6-88D9748B22EF}" destId="{43A11CDC-3105-46E8-AEB6-5C9C031CCEAD}" srcOrd="15" destOrd="0" presId="urn:microsoft.com/office/officeart/2008/layout/BubblePictureList"/>
    <dgm:cxn modelId="{00CE4568-2C9C-4D09-AA18-72810ED59A4F}" type="presParOf" srcId="{43A11CDC-3105-46E8-AEB6-5C9C031CCEAD}" destId="{747AA349-B496-432B-83AF-A3C882209CA5}" srcOrd="0" destOrd="0" presId="urn:microsoft.com/office/officeart/2008/layout/BubblePictureList"/>
    <dgm:cxn modelId="{84476CF6-D162-485D-A58A-457775707EF7}" type="presParOf" srcId="{528E3DAA-6507-4BB2-8ED6-88D9748B22EF}" destId="{E2226A46-C515-4BB6-B2F9-4BA82CA6E0F9}" srcOrd="16" destOrd="0" presId="urn:microsoft.com/office/officeart/2008/layout/BubblePictureList"/>
    <dgm:cxn modelId="{930E1A50-F8EC-48C2-B167-E491490DEEB3}" type="presParOf" srcId="{E2226A46-C515-4BB6-B2F9-4BA82CA6E0F9}" destId="{8B787939-D3C5-4200-8BB4-36A1688B6D1F}" srcOrd="0" destOrd="0" presId="urn:microsoft.com/office/officeart/2008/layout/BubblePictureList"/>
    <dgm:cxn modelId="{D30F63E6-7C0E-4E7D-BE9C-20FBC4E97ED9}" type="presParOf" srcId="{528E3DAA-6507-4BB2-8ED6-88D9748B22EF}" destId="{30F1BD82-34D0-4AD9-9DF3-C3DC891F6076}" srcOrd="17" destOrd="0" presId="urn:microsoft.com/office/officeart/2008/layout/BubblePictureList"/>
    <dgm:cxn modelId="{36CC72FB-89AB-42C2-AEBD-9A4199848C92}" type="presParOf" srcId="{528E3DAA-6507-4BB2-8ED6-88D9748B22EF}" destId="{60CCB48F-7185-43F1-807C-1B9983606F4C}" srcOrd="18" destOrd="0" presId="urn:microsoft.com/office/officeart/2008/layout/BubblePictureList"/>
    <dgm:cxn modelId="{9751171E-5E1A-4438-8113-C2152E22E7AE}" type="presParOf" srcId="{60CCB48F-7185-43F1-807C-1B9983606F4C}" destId="{C4072314-E102-4589-8F12-D13233364F0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165C0F-356B-47E6-8155-2048AE72EFB6}" type="doc">
      <dgm:prSet loTypeId="urn:microsoft.com/office/officeart/2008/layout/BubblePictureList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9AC8049-C3AF-4397-8311-1177EF9CFFF9}">
      <dgm:prSet phldrT="[Texto]" custT="1"/>
      <dgm:spPr/>
      <dgm:t>
        <a:bodyPr/>
        <a:lstStyle/>
        <a:p>
          <a:r>
            <a:rPr lang="en-US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 Ipsum is not simply random text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.</a:t>
          </a:r>
          <a:endParaRPr lang="pt-BR" sz="1000" kern="1200" dirty="0"/>
        </a:p>
      </dgm:t>
    </dgm:pt>
    <dgm:pt modelId="{CE719ED6-A2EC-4070-9F61-39BA68A3E614}" type="parTrans" cxnId="{04E80FBE-E281-4A82-9C6E-950EFD73B6A9}">
      <dgm:prSet/>
      <dgm:spPr/>
      <dgm:t>
        <a:bodyPr/>
        <a:lstStyle/>
        <a:p>
          <a:endParaRPr lang="pt-BR"/>
        </a:p>
      </dgm:t>
    </dgm:pt>
    <dgm:pt modelId="{6822E6FD-4560-4856-BCE6-602440FE6D08}" type="sibTrans" cxnId="{04E80FBE-E281-4A82-9C6E-950EFD73B6A9}">
      <dgm:prSet/>
      <dgm:spPr/>
      <dgm:t>
        <a:bodyPr/>
        <a:lstStyle/>
        <a:p>
          <a:endParaRPr lang="pt-BR"/>
        </a:p>
      </dgm:t>
    </dgm:pt>
    <dgm:pt modelId="{528E3DAA-6507-4BB2-8ED6-88D9748B22EF}" type="pres">
      <dgm:prSet presAssocID="{CD165C0F-356B-47E6-8155-2048AE72EFB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pt-BR"/>
        </a:p>
      </dgm:t>
    </dgm:pt>
    <dgm:pt modelId="{8D462BAD-F07E-47BA-B2BD-53843FDD5C14}" type="pres">
      <dgm:prSet presAssocID="{69AC8049-C3AF-4397-8311-1177EF9CFFF9}" presName="parent_text_1" presStyleLbl="revTx" presStyleIdx="0" presStyleCnt="1" custScaleX="122925" custLinFactNeighborX="-21993" custLinFactNeighborY="2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921FD3-59D3-480F-8CE5-A7858F873B64}" type="pres">
      <dgm:prSet presAssocID="{69AC8049-C3AF-4397-8311-1177EF9CFFF9}" presName="image_accent_1" presStyleCnt="0"/>
      <dgm:spPr/>
    </dgm:pt>
    <dgm:pt modelId="{942C3685-DF61-435C-9FF0-0BF9865EC1FC}" type="pres">
      <dgm:prSet presAssocID="{69AC8049-C3AF-4397-8311-1177EF9CFFF9}" presName="imageAccentRepeatNode" presStyleLbl="alignNode1" presStyleIdx="0" presStyleCnt="2"/>
      <dgm:spPr/>
    </dgm:pt>
    <dgm:pt modelId="{93C3AA26-CB0A-414C-AD92-CCDAF238A6A8}" type="pres">
      <dgm:prSet presAssocID="{69AC8049-C3AF-4397-8311-1177EF9CFFF9}" presName="accent_1" presStyleLbl="alignNode1" presStyleIdx="1" presStyleCnt="2" custLinFactX="-234704" custLinFactNeighborX="-300000" custLinFactNeighborY="66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B59B569B-5947-45DA-BE9F-07ED4DC42D1C}" type="pres">
      <dgm:prSet presAssocID="{6822E6FD-4560-4856-BCE6-602440FE6D08}" presName="image_1" presStyleCnt="0"/>
      <dgm:spPr/>
    </dgm:pt>
    <dgm:pt modelId="{17ED753F-DD99-48B5-B6A4-2749A6C7E7B1}" type="pres">
      <dgm:prSet presAssocID="{6822E6FD-4560-4856-BCE6-602440FE6D08}" presName="imageRepeatNode" presStyleLbl="fgImgPlace1" presStyleIdx="0" presStyleCnt="1"/>
      <dgm:spPr/>
      <dgm:t>
        <a:bodyPr/>
        <a:lstStyle/>
        <a:p>
          <a:endParaRPr lang="pt-BR"/>
        </a:p>
      </dgm:t>
    </dgm:pt>
  </dgm:ptLst>
  <dgm:cxnLst>
    <dgm:cxn modelId="{231E21B4-E718-4D25-BC3E-5FF46BE406D5}" type="presOf" srcId="{69AC8049-C3AF-4397-8311-1177EF9CFFF9}" destId="{8D462BAD-F07E-47BA-B2BD-53843FDD5C14}" srcOrd="0" destOrd="0" presId="urn:microsoft.com/office/officeart/2008/layout/BubblePictureList"/>
    <dgm:cxn modelId="{FEA8C622-6FA6-4BD0-BE34-48B23F29C1C7}" type="presOf" srcId="{6822E6FD-4560-4856-BCE6-602440FE6D08}" destId="{17ED753F-DD99-48B5-B6A4-2749A6C7E7B1}" srcOrd="0" destOrd="0" presId="urn:microsoft.com/office/officeart/2008/layout/BubblePictureList"/>
    <dgm:cxn modelId="{532D5259-3199-4A92-9CDA-2F4D271BE397}" type="presOf" srcId="{CD165C0F-356B-47E6-8155-2048AE72EFB6}" destId="{528E3DAA-6507-4BB2-8ED6-88D9748B22EF}" srcOrd="0" destOrd="0" presId="urn:microsoft.com/office/officeart/2008/layout/BubblePictureList"/>
    <dgm:cxn modelId="{04E80FBE-E281-4A82-9C6E-950EFD73B6A9}" srcId="{CD165C0F-356B-47E6-8155-2048AE72EFB6}" destId="{69AC8049-C3AF-4397-8311-1177EF9CFFF9}" srcOrd="0" destOrd="0" parTransId="{CE719ED6-A2EC-4070-9F61-39BA68A3E614}" sibTransId="{6822E6FD-4560-4856-BCE6-602440FE6D08}"/>
    <dgm:cxn modelId="{2D4C3474-6D7D-4861-AC36-3694C7F12809}" type="presParOf" srcId="{528E3DAA-6507-4BB2-8ED6-88D9748B22EF}" destId="{8D462BAD-F07E-47BA-B2BD-53843FDD5C14}" srcOrd="0" destOrd="0" presId="urn:microsoft.com/office/officeart/2008/layout/BubblePictureList"/>
    <dgm:cxn modelId="{5DEA8DDD-0BDB-4A97-9BEF-F0F2A4F442C5}" type="presParOf" srcId="{528E3DAA-6507-4BB2-8ED6-88D9748B22EF}" destId="{0F921FD3-59D3-480F-8CE5-A7858F873B64}" srcOrd="1" destOrd="0" presId="urn:microsoft.com/office/officeart/2008/layout/BubblePictureList"/>
    <dgm:cxn modelId="{A2AFACD3-CC26-4402-BD2C-B26D810B1053}" type="presParOf" srcId="{0F921FD3-59D3-480F-8CE5-A7858F873B64}" destId="{942C3685-DF61-435C-9FF0-0BF9865EC1FC}" srcOrd="0" destOrd="0" presId="urn:microsoft.com/office/officeart/2008/layout/BubblePictureList"/>
    <dgm:cxn modelId="{FFEE0B32-0440-46E0-B977-10C5963DC62F}" type="presParOf" srcId="{528E3DAA-6507-4BB2-8ED6-88D9748B22EF}" destId="{93C3AA26-CB0A-414C-AD92-CCDAF238A6A8}" srcOrd="2" destOrd="0" presId="urn:microsoft.com/office/officeart/2008/layout/BubblePictureList"/>
    <dgm:cxn modelId="{3AB2DA83-F479-49E6-B277-960F7B6BC8C0}" type="presParOf" srcId="{528E3DAA-6507-4BB2-8ED6-88D9748B22EF}" destId="{B59B569B-5947-45DA-BE9F-07ED4DC42D1C}" srcOrd="3" destOrd="0" presId="urn:microsoft.com/office/officeart/2008/layout/BubblePictureList"/>
    <dgm:cxn modelId="{190AA47F-4916-4A86-8E9C-EE101EA2DB8A}" type="presParOf" srcId="{B59B569B-5947-45DA-BE9F-07ED4DC42D1C}" destId="{17ED753F-DD99-48B5-B6A4-2749A6C7E7B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FA03FA-297B-44CB-89C3-F2D1480DC1F3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0EF32F54-835B-4F37-82AA-7C5F344D049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l" defTabSz="914400" rtl="0" eaLnBrk="1" latinLnBrk="0" hangingPunct="1"/>
          <a:r>
            <a:rPr lang="pt-BR" sz="10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</a:t>
          </a:r>
          <a:r>
            <a:rPr lang="pt-BR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...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57FD2690-DEF1-4279-81E9-775DAE30D8AE}" type="parTrans" cxnId="{A8A2C483-E955-422C-9D97-0646977A5780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2BE10-A9B0-4164-A74F-C66C2046AB0D}" type="sibTrans" cxnId="{A8A2C483-E955-422C-9D97-0646977A5780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F9C2D-6D06-4F9B-B8E1-28A89D41AF7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l" defTabSz="914400" rtl="0" eaLnBrk="1" latinLnBrk="0" hangingPunct="1"/>
          <a:r>
            <a:rPr lang="pt-BR" sz="1000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Lorem</a:t>
          </a:r>
          <a:r>
            <a:rPr lang="pt-BR" sz="1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...</a:t>
          </a:r>
          <a:endParaRPr lang="pt-BR" sz="10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03F62C1-AD04-4AD1-998B-A606AF9C4585}" type="parTrans" cxnId="{F3E89030-AF00-4961-8F73-27A0F38235AA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78371-B9EB-46B8-B010-D015D0C32980}" type="sibTrans" cxnId="{F3E89030-AF00-4961-8F73-27A0F38235AA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AFAAD-276F-4AAE-962E-2E40F9B649F9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3D86A-7049-4E38-9464-F02E540159C6}" type="parTrans" cxnId="{075F939B-530D-4E2A-B745-94FB98CDFFB4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71DE4-642C-4DFF-AFA1-134659C514D5}" type="sibTrans" cxnId="{075F939B-530D-4E2A-B745-94FB98CDFFB4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3E13D-22EC-411A-9CE9-6E71CC0E259A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 . . 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9ADD4-3D80-4E3C-90A7-E7E1F2401DBE}" type="parTrans" cxnId="{A061A8D5-E15A-4159-AC6E-F3A9DA3E743F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75B9F-BAFB-484A-9BFB-116D60A53657}" type="sibTrans" cxnId="{A061A8D5-E15A-4159-AC6E-F3A9DA3E743F}">
      <dgm:prSet/>
      <dgm:spPr/>
      <dgm:t>
        <a:bodyPr/>
        <a:lstStyle/>
        <a:p>
          <a:endParaRPr lang="pt-BR" sz="100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7DE80-D60C-49E1-BAB2-FF966F37727B}" type="pres">
      <dgm:prSet presAssocID="{21FA03FA-297B-44CB-89C3-F2D1480DC1F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5FD76F-759D-48BC-B3B5-B8D08C4F66FF}" type="pres">
      <dgm:prSet presAssocID="{21FA03FA-297B-44CB-89C3-F2D1480DC1F3}" presName="ellipse" presStyleLbl="trBgShp" presStyleIdx="0" presStyleCnt="1"/>
      <dgm:spPr/>
    </dgm:pt>
    <dgm:pt modelId="{DECDEFA2-0F2A-41BC-B680-021C1030AD26}" type="pres">
      <dgm:prSet presAssocID="{21FA03FA-297B-44CB-89C3-F2D1480DC1F3}" presName="arrow1" presStyleLbl="fgShp" presStyleIdx="0" presStyleCnt="1"/>
      <dgm:spPr/>
    </dgm:pt>
    <dgm:pt modelId="{95024907-6CD3-42D3-B597-DBC4CDAF86E6}" type="pres">
      <dgm:prSet presAssocID="{21FA03FA-297B-44CB-89C3-F2D1480DC1F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DDD848-945F-430A-AB44-F2E3B302A594}" type="pres">
      <dgm:prSet presAssocID="{858F9C2D-6D06-4F9B-B8E1-28A89D41AF7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1410C5-A8FE-4328-9309-8ECC66EAC633}" type="pres">
      <dgm:prSet presAssocID="{018AFAAD-276F-4AAE-962E-2E40F9B649F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5E61FE-5AD3-4850-8ADF-91570A4FBFD9}" type="pres">
      <dgm:prSet presAssocID="{5FE3E13D-22EC-411A-9CE9-6E71CC0E259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CAFB5D-700D-42A5-84CF-A240357B494D}" type="pres">
      <dgm:prSet presAssocID="{21FA03FA-297B-44CB-89C3-F2D1480DC1F3}" presName="funnel" presStyleLbl="trAlignAcc1" presStyleIdx="0" presStyleCnt="1"/>
      <dgm:spPr/>
    </dgm:pt>
  </dgm:ptLst>
  <dgm:cxnLst>
    <dgm:cxn modelId="{FAE74695-0FD8-44EC-AF23-74BD0B3B3F3E}" type="presOf" srcId="{5FE3E13D-22EC-411A-9CE9-6E71CC0E259A}" destId="{95024907-6CD3-42D3-B597-DBC4CDAF86E6}" srcOrd="0" destOrd="0" presId="urn:microsoft.com/office/officeart/2005/8/layout/funnel1"/>
    <dgm:cxn modelId="{075F939B-530D-4E2A-B745-94FB98CDFFB4}" srcId="{21FA03FA-297B-44CB-89C3-F2D1480DC1F3}" destId="{018AFAAD-276F-4AAE-962E-2E40F9B649F9}" srcOrd="2" destOrd="0" parTransId="{0ED3D86A-7049-4E38-9464-F02E540159C6}" sibTransId="{62071DE4-642C-4DFF-AFA1-134659C514D5}"/>
    <dgm:cxn modelId="{A061A8D5-E15A-4159-AC6E-F3A9DA3E743F}" srcId="{21FA03FA-297B-44CB-89C3-F2D1480DC1F3}" destId="{5FE3E13D-22EC-411A-9CE9-6E71CC0E259A}" srcOrd="3" destOrd="0" parTransId="{D159ADD4-3D80-4E3C-90A7-E7E1F2401DBE}" sibTransId="{1A775B9F-BAFB-484A-9BFB-116D60A53657}"/>
    <dgm:cxn modelId="{F953083E-5564-4573-ADAD-0C2E6F21D8DB}" type="presOf" srcId="{21FA03FA-297B-44CB-89C3-F2D1480DC1F3}" destId="{BC97DE80-D60C-49E1-BAB2-FF966F37727B}" srcOrd="0" destOrd="0" presId="urn:microsoft.com/office/officeart/2005/8/layout/funnel1"/>
    <dgm:cxn modelId="{7758A129-4F6F-42E6-8C1F-FD900B8C7E1B}" type="presOf" srcId="{0EF32F54-835B-4F37-82AA-7C5F344D0499}" destId="{765E61FE-5AD3-4850-8ADF-91570A4FBFD9}" srcOrd="0" destOrd="0" presId="urn:microsoft.com/office/officeart/2005/8/layout/funnel1"/>
    <dgm:cxn modelId="{2AA6E497-A5E5-4909-A63B-94373A72A1C0}" type="presOf" srcId="{018AFAAD-276F-4AAE-962E-2E40F9B649F9}" destId="{ADDDD848-945F-430A-AB44-F2E3B302A594}" srcOrd="0" destOrd="0" presId="urn:microsoft.com/office/officeart/2005/8/layout/funnel1"/>
    <dgm:cxn modelId="{A8A2C483-E955-422C-9D97-0646977A5780}" srcId="{21FA03FA-297B-44CB-89C3-F2D1480DC1F3}" destId="{0EF32F54-835B-4F37-82AA-7C5F344D0499}" srcOrd="0" destOrd="0" parTransId="{57FD2690-DEF1-4279-81E9-775DAE30D8AE}" sibTransId="{15E2BE10-A9B0-4164-A74F-C66C2046AB0D}"/>
    <dgm:cxn modelId="{F3E89030-AF00-4961-8F73-27A0F38235AA}" srcId="{21FA03FA-297B-44CB-89C3-F2D1480DC1F3}" destId="{858F9C2D-6D06-4F9B-B8E1-28A89D41AF74}" srcOrd="1" destOrd="0" parTransId="{703F62C1-AD04-4AD1-998B-A606AF9C4585}" sibTransId="{0A378371-B9EB-46B8-B010-D015D0C32980}"/>
    <dgm:cxn modelId="{70FDD6B6-B5B9-4AC2-8246-E979F760A404}" type="presOf" srcId="{858F9C2D-6D06-4F9B-B8E1-28A89D41AF74}" destId="{6A1410C5-A8FE-4328-9309-8ECC66EAC633}" srcOrd="0" destOrd="0" presId="urn:microsoft.com/office/officeart/2005/8/layout/funnel1"/>
    <dgm:cxn modelId="{6BA53D64-D8CE-497B-AED3-1426834DF8D0}" type="presParOf" srcId="{BC97DE80-D60C-49E1-BAB2-FF966F37727B}" destId="{0C5FD76F-759D-48BC-B3B5-B8D08C4F66FF}" srcOrd="0" destOrd="0" presId="urn:microsoft.com/office/officeart/2005/8/layout/funnel1"/>
    <dgm:cxn modelId="{8622DA15-F661-49D2-92C9-FA1D77D4C404}" type="presParOf" srcId="{BC97DE80-D60C-49E1-BAB2-FF966F37727B}" destId="{DECDEFA2-0F2A-41BC-B680-021C1030AD26}" srcOrd="1" destOrd="0" presId="urn:microsoft.com/office/officeart/2005/8/layout/funnel1"/>
    <dgm:cxn modelId="{E46AFF2A-C6C2-4D13-96F7-76253CE2AAE6}" type="presParOf" srcId="{BC97DE80-D60C-49E1-BAB2-FF966F37727B}" destId="{95024907-6CD3-42D3-B597-DBC4CDAF86E6}" srcOrd="2" destOrd="0" presId="urn:microsoft.com/office/officeart/2005/8/layout/funnel1"/>
    <dgm:cxn modelId="{D57B4D02-2E50-48B6-A5AB-CE0A5D9393D0}" type="presParOf" srcId="{BC97DE80-D60C-49E1-BAB2-FF966F37727B}" destId="{ADDDD848-945F-430A-AB44-F2E3B302A594}" srcOrd="3" destOrd="0" presId="urn:microsoft.com/office/officeart/2005/8/layout/funnel1"/>
    <dgm:cxn modelId="{771D4DED-796E-4544-A1E3-05D5E3A6A890}" type="presParOf" srcId="{BC97DE80-D60C-49E1-BAB2-FF966F37727B}" destId="{6A1410C5-A8FE-4328-9309-8ECC66EAC633}" srcOrd="4" destOrd="0" presId="urn:microsoft.com/office/officeart/2005/8/layout/funnel1"/>
    <dgm:cxn modelId="{1F037688-FAC9-4DDB-B7F4-CB5A57898C64}" type="presParOf" srcId="{BC97DE80-D60C-49E1-BAB2-FF966F37727B}" destId="{765E61FE-5AD3-4850-8ADF-91570A4FBFD9}" srcOrd="5" destOrd="0" presId="urn:microsoft.com/office/officeart/2005/8/layout/funnel1"/>
    <dgm:cxn modelId="{5DADF86F-EA12-4994-B130-6C733969FF77}" type="presParOf" srcId="{BC97DE80-D60C-49E1-BAB2-FF966F37727B}" destId="{B9CAFB5D-700D-42A5-84CF-A240357B494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CB21AC-3655-4651-A3B6-5A84433542D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63E02C-09EB-430E-89AE-AE2C9D8D3160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B0669-E215-46F2-9837-B60DCA70FE54}" type="parTrans" cxnId="{67771793-AEAA-4E50-B4FB-B6EA41B82ACB}">
      <dgm:prSet/>
      <dgm:spPr/>
      <dgm:t>
        <a:bodyPr/>
        <a:lstStyle/>
        <a:p>
          <a:endParaRPr lang="pt-BR"/>
        </a:p>
      </dgm:t>
    </dgm:pt>
    <dgm:pt modelId="{5F52A25E-48E3-4D94-89C1-EEC4FB0102B3}" type="sibTrans" cxnId="{67771793-AEAA-4E50-B4FB-B6EA41B82ACB}">
      <dgm:prSet/>
      <dgm:spPr/>
      <dgm:t>
        <a:bodyPr/>
        <a:lstStyle/>
        <a:p>
          <a:endParaRPr lang="pt-BR"/>
        </a:p>
      </dgm:t>
    </dgm:pt>
    <dgm:pt modelId="{F932C3AC-6BD9-49A0-A2CA-A09266D8AECF}" type="pres">
      <dgm:prSet presAssocID="{FCCB21AC-3655-4651-A3B6-5A84433542D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50407360-415F-4F73-A0AA-548B3709FA77}" type="pres">
      <dgm:prSet presAssocID="{F263E02C-09EB-430E-89AE-AE2C9D8D3160}" presName="composite" presStyleCnt="0">
        <dgm:presLayoutVars>
          <dgm:chMax/>
          <dgm:chPref/>
        </dgm:presLayoutVars>
      </dgm:prSet>
      <dgm:spPr/>
    </dgm:pt>
    <dgm:pt modelId="{5D01C07A-A707-4356-89D1-BDBB3C9EE279}" type="pres">
      <dgm:prSet presAssocID="{F263E02C-09EB-430E-89AE-AE2C9D8D3160}" presName="Image" presStyleLbl="bgImgPlace1" presStyleIdx="0" presStyleCn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  <dgm:pt modelId="{E715615C-508C-45D6-AFF9-8766F3D52803}" type="pres">
      <dgm:prSet presAssocID="{F263E02C-09EB-430E-89AE-AE2C9D8D3160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24745E-ED9E-4D51-9906-092D7AF183AB}" type="pres">
      <dgm:prSet presAssocID="{F263E02C-09EB-430E-89AE-AE2C9D8D3160}" presName="tlFrame" presStyleLbl="node1" presStyleIdx="0" presStyleCnt="4"/>
      <dgm:spPr>
        <a:solidFill>
          <a:schemeClr val="accent5">
            <a:lumMod val="75000"/>
          </a:schemeClr>
        </a:solidFill>
      </dgm:spPr>
    </dgm:pt>
    <dgm:pt modelId="{912C3B48-2DF2-4317-B0F7-0E5855913215}" type="pres">
      <dgm:prSet presAssocID="{F263E02C-09EB-430E-89AE-AE2C9D8D3160}" presName="trFrame" presStyleLbl="node1" presStyleIdx="1" presStyleCnt="4"/>
      <dgm:spPr>
        <a:solidFill>
          <a:schemeClr val="accent5">
            <a:lumMod val="75000"/>
          </a:schemeClr>
        </a:solidFill>
      </dgm:spPr>
    </dgm:pt>
    <dgm:pt modelId="{E6AC0B27-64BC-427F-8EA2-BB8E454DA625}" type="pres">
      <dgm:prSet presAssocID="{F263E02C-09EB-430E-89AE-AE2C9D8D3160}" presName="blFrame" presStyleLbl="node1" presStyleIdx="2" presStyleCnt="4"/>
      <dgm:spPr>
        <a:solidFill>
          <a:schemeClr val="accent5">
            <a:lumMod val="75000"/>
          </a:schemeClr>
        </a:solidFill>
      </dgm:spPr>
    </dgm:pt>
    <dgm:pt modelId="{A0BA44CD-A8E6-498C-B93C-5FB33AD78D2D}" type="pres">
      <dgm:prSet presAssocID="{F263E02C-09EB-430E-89AE-AE2C9D8D3160}" presName="brFrame" presStyleLbl="node1" presStyleIdx="3" presStyleCnt="4"/>
      <dgm:spPr>
        <a:solidFill>
          <a:schemeClr val="accent5">
            <a:lumMod val="75000"/>
          </a:schemeClr>
        </a:solidFill>
      </dgm:spPr>
    </dgm:pt>
  </dgm:ptLst>
  <dgm:cxnLst>
    <dgm:cxn modelId="{E00D4F2B-14DF-47A6-89AF-BCEF6F386594}" type="presOf" srcId="{FCCB21AC-3655-4651-A3B6-5A84433542DF}" destId="{F932C3AC-6BD9-49A0-A2CA-A09266D8AECF}" srcOrd="0" destOrd="0" presId="urn:microsoft.com/office/officeart/2009/3/layout/FramedTextPicture"/>
    <dgm:cxn modelId="{1768C48F-6319-4B31-9BA7-4A7D72B41FCE}" type="presOf" srcId="{F263E02C-09EB-430E-89AE-AE2C9D8D3160}" destId="{E715615C-508C-45D6-AFF9-8766F3D52803}" srcOrd="0" destOrd="0" presId="urn:microsoft.com/office/officeart/2009/3/layout/FramedTextPicture"/>
    <dgm:cxn modelId="{67771793-AEAA-4E50-B4FB-B6EA41B82ACB}" srcId="{FCCB21AC-3655-4651-A3B6-5A84433542DF}" destId="{F263E02C-09EB-430E-89AE-AE2C9D8D3160}" srcOrd="0" destOrd="0" parTransId="{E9FB0669-E215-46F2-9837-B60DCA70FE54}" sibTransId="{5F52A25E-48E3-4D94-89C1-EEC4FB0102B3}"/>
    <dgm:cxn modelId="{FCB84BFA-5CE9-413A-B0E8-E24F212147F6}" type="presParOf" srcId="{F932C3AC-6BD9-49A0-A2CA-A09266D8AECF}" destId="{50407360-415F-4F73-A0AA-548B3709FA77}" srcOrd="0" destOrd="0" presId="urn:microsoft.com/office/officeart/2009/3/layout/FramedTextPicture"/>
    <dgm:cxn modelId="{B222EC77-450F-4E9E-A66E-1AAAF1B4D8FD}" type="presParOf" srcId="{50407360-415F-4F73-A0AA-548B3709FA77}" destId="{5D01C07A-A707-4356-89D1-BDBB3C9EE279}" srcOrd="0" destOrd="0" presId="urn:microsoft.com/office/officeart/2009/3/layout/FramedTextPicture"/>
    <dgm:cxn modelId="{6886A324-80D7-47A7-98CE-2A33B6727984}" type="presParOf" srcId="{50407360-415F-4F73-A0AA-548B3709FA77}" destId="{E715615C-508C-45D6-AFF9-8766F3D52803}" srcOrd="1" destOrd="0" presId="urn:microsoft.com/office/officeart/2009/3/layout/FramedTextPicture"/>
    <dgm:cxn modelId="{8F2AF167-3B8F-4AD7-B1F5-C050BF216A11}" type="presParOf" srcId="{50407360-415F-4F73-A0AA-548B3709FA77}" destId="{1E24745E-ED9E-4D51-9906-092D7AF183AB}" srcOrd="2" destOrd="0" presId="urn:microsoft.com/office/officeart/2009/3/layout/FramedTextPicture"/>
    <dgm:cxn modelId="{994D7F6B-F649-450C-BD43-8AF814BD5417}" type="presParOf" srcId="{50407360-415F-4F73-A0AA-548B3709FA77}" destId="{912C3B48-2DF2-4317-B0F7-0E5855913215}" srcOrd="3" destOrd="0" presId="urn:microsoft.com/office/officeart/2009/3/layout/FramedTextPicture"/>
    <dgm:cxn modelId="{1BFBD85C-A3B3-43AC-A54D-87FEBD278626}" type="presParOf" srcId="{50407360-415F-4F73-A0AA-548B3709FA77}" destId="{E6AC0B27-64BC-427F-8EA2-BB8E454DA625}" srcOrd="4" destOrd="0" presId="urn:microsoft.com/office/officeart/2009/3/layout/FramedTextPicture"/>
    <dgm:cxn modelId="{41DE2D3E-0B71-43E9-805A-86E9EAAF0F83}" type="presParOf" srcId="{50407360-415F-4F73-A0AA-548B3709FA77}" destId="{A0BA44CD-A8E6-498C-B93C-5FB33AD78D2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CB21AC-3655-4651-A3B6-5A84433542DF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63E02C-09EB-430E-89AE-AE2C9D8D3160}">
      <dgm:prSet phldrT="[Texto]" custT="1"/>
      <dgm:spPr/>
      <dgm:t>
        <a:bodyPr/>
        <a:lstStyle/>
        <a:p>
          <a:r>
            <a:rPr lang="pt-BR" sz="10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Lore</a:t>
          </a:r>
          <a:r>
            <a: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B0669-E215-46F2-9837-B60DCA70FE54}" type="parTrans" cxnId="{67771793-AEAA-4E50-B4FB-B6EA41B82ACB}">
      <dgm:prSet/>
      <dgm:spPr/>
      <dgm:t>
        <a:bodyPr/>
        <a:lstStyle/>
        <a:p>
          <a:endParaRPr lang="pt-BR"/>
        </a:p>
      </dgm:t>
    </dgm:pt>
    <dgm:pt modelId="{5F52A25E-48E3-4D94-89C1-EEC4FB0102B3}" type="sibTrans" cxnId="{67771793-AEAA-4E50-B4FB-B6EA41B82ACB}">
      <dgm:prSet/>
      <dgm:spPr/>
      <dgm:t>
        <a:bodyPr/>
        <a:lstStyle/>
        <a:p>
          <a:endParaRPr lang="pt-BR"/>
        </a:p>
      </dgm:t>
    </dgm:pt>
    <dgm:pt modelId="{F932C3AC-6BD9-49A0-A2CA-A09266D8AECF}" type="pres">
      <dgm:prSet presAssocID="{FCCB21AC-3655-4651-A3B6-5A84433542D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t-BR"/>
        </a:p>
      </dgm:t>
    </dgm:pt>
    <dgm:pt modelId="{50407360-415F-4F73-A0AA-548B3709FA77}" type="pres">
      <dgm:prSet presAssocID="{F263E02C-09EB-430E-89AE-AE2C9D8D3160}" presName="composite" presStyleCnt="0">
        <dgm:presLayoutVars>
          <dgm:chMax/>
          <dgm:chPref/>
        </dgm:presLayoutVars>
      </dgm:prSet>
      <dgm:spPr/>
    </dgm:pt>
    <dgm:pt modelId="{5D01C07A-A707-4356-89D1-BDBB3C9EE279}" type="pres">
      <dgm:prSet presAssocID="{F263E02C-09EB-430E-89AE-AE2C9D8D3160}" presName="Image" presStyleLbl="bgImgPlace1" presStyleIdx="0" presStyleCn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E715615C-508C-45D6-AFF9-8766F3D52803}" type="pres">
      <dgm:prSet presAssocID="{F263E02C-09EB-430E-89AE-AE2C9D8D3160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24745E-ED9E-4D51-9906-092D7AF183AB}" type="pres">
      <dgm:prSet presAssocID="{F263E02C-09EB-430E-89AE-AE2C9D8D3160}" presName="tlFrame" presStyleLbl="node1" presStyleIdx="0" presStyleCnt="4"/>
      <dgm:spPr>
        <a:solidFill>
          <a:schemeClr val="accent2"/>
        </a:solidFill>
      </dgm:spPr>
    </dgm:pt>
    <dgm:pt modelId="{912C3B48-2DF2-4317-B0F7-0E5855913215}" type="pres">
      <dgm:prSet presAssocID="{F263E02C-09EB-430E-89AE-AE2C9D8D3160}" presName="trFrame" presStyleLbl="node1" presStyleIdx="1" presStyleCnt="4"/>
      <dgm:spPr>
        <a:solidFill>
          <a:schemeClr val="accent2"/>
        </a:solidFill>
      </dgm:spPr>
    </dgm:pt>
    <dgm:pt modelId="{E6AC0B27-64BC-427F-8EA2-BB8E454DA625}" type="pres">
      <dgm:prSet presAssocID="{F263E02C-09EB-430E-89AE-AE2C9D8D3160}" presName="blFrame" presStyleLbl="node1" presStyleIdx="2" presStyleCnt="4"/>
      <dgm:spPr>
        <a:solidFill>
          <a:schemeClr val="accent2"/>
        </a:solidFill>
      </dgm:spPr>
    </dgm:pt>
    <dgm:pt modelId="{A0BA44CD-A8E6-498C-B93C-5FB33AD78D2D}" type="pres">
      <dgm:prSet presAssocID="{F263E02C-09EB-430E-89AE-AE2C9D8D3160}" presName="brFrame" presStyleLbl="node1" presStyleIdx="3" presStyleCnt="4"/>
      <dgm:spPr>
        <a:solidFill>
          <a:schemeClr val="accent2"/>
        </a:solidFill>
      </dgm:spPr>
    </dgm:pt>
  </dgm:ptLst>
  <dgm:cxnLst>
    <dgm:cxn modelId="{060841DA-5288-4066-9048-FA87B3205A73}" type="presOf" srcId="{F263E02C-09EB-430E-89AE-AE2C9D8D3160}" destId="{E715615C-508C-45D6-AFF9-8766F3D52803}" srcOrd="0" destOrd="0" presId="urn:microsoft.com/office/officeart/2009/3/layout/FramedTextPicture"/>
    <dgm:cxn modelId="{03E0182E-FCA9-4534-9C8B-243815E99C51}" type="presOf" srcId="{FCCB21AC-3655-4651-A3B6-5A84433542DF}" destId="{F932C3AC-6BD9-49A0-A2CA-A09266D8AECF}" srcOrd="0" destOrd="0" presId="urn:microsoft.com/office/officeart/2009/3/layout/FramedTextPicture"/>
    <dgm:cxn modelId="{67771793-AEAA-4E50-B4FB-B6EA41B82ACB}" srcId="{FCCB21AC-3655-4651-A3B6-5A84433542DF}" destId="{F263E02C-09EB-430E-89AE-AE2C9D8D3160}" srcOrd="0" destOrd="0" parTransId="{E9FB0669-E215-46F2-9837-B60DCA70FE54}" sibTransId="{5F52A25E-48E3-4D94-89C1-EEC4FB0102B3}"/>
    <dgm:cxn modelId="{CFF84762-4507-4C4B-AA7B-53C75F27F462}" type="presParOf" srcId="{F932C3AC-6BD9-49A0-A2CA-A09266D8AECF}" destId="{50407360-415F-4F73-A0AA-548B3709FA77}" srcOrd="0" destOrd="0" presId="urn:microsoft.com/office/officeart/2009/3/layout/FramedTextPicture"/>
    <dgm:cxn modelId="{BD5EE1B1-CCB2-42E3-942F-BD259F8EEB62}" type="presParOf" srcId="{50407360-415F-4F73-A0AA-548B3709FA77}" destId="{5D01C07A-A707-4356-89D1-BDBB3C9EE279}" srcOrd="0" destOrd="0" presId="urn:microsoft.com/office/officeart/2009/3/layout/FramedTextPicture"/>
    <dgm:cxn modelId="{56870521-3212-4FA0-A915-96663C0E7201}" type="presParOf" srcId="{50407360-415F-4F73-A0AA-548B3709FA77}" destId="{E715615C-508C-45D6-AFF9-8766F3D52803}" srcOrd="1" destOrd="0" presId="urn:microsoft.com/office/officeart/2009/3/layout/FramedTextPicture"/>
    <dgm:cxn modelId="{CE087623-0CF3-4E57-8CCA-6BC54AFF092C}" type="presParOf" srcId="{50407360-415F-4F73-A0AA-548B3709FA77}" destId="{1E24745E-ED9E-4D51-9906-092D7AF183AB}" srcOrd="2" destOrd="0" presId="urn:microsoft.com/office/officeart/2009/3/layout/FramedTextPicture"/>
    <dgm:cxn modelId="{5CB58B61-D282-453D-A77F-25BCDBE3DFF1}" type="presParOf" srcId="{50407360-415F-4F73-A0AA-548B3709FA77}" destId="{912C3B48-2DF2-4317-B0F7-0E5855913215}" srcOrd="3" destOrd="0" presId="urn:microsoft.com/office/officeart/2009/3/layout/FramedTextPicture"/>
    <dgm:cxn modelId="{5AF5B3ED-ACA9-41F2-A99B-02FDF064DD1C}" type="presParOf" srcId="{50407360-415F-4F73-A0AA-548B3709FA77}" destId="{E6AC0B27-64BC-427F-8EA2-BB8E454DA625}" srcOrd="4" destOrd="0" presId="urn:microsoft.com/office/officeart/2009/3/layout/FramedTextPicture"/>
    <dgm:cxn modelId="{9FEFA5BB-BF57-48AD-81D8-4B88F4771C5B}" type="presParOf" srcId="{50407360-415F-4F73-A0AA-548B3709FA77}" destId="{A0BA44CD-A8E6-498C-B93C-5FB33AD78D2D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2AD8A2-8F38-4230-87F2-1BC477A50F4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596C12A-05C2-460E-A589-FA5E38EF83A7}">
      <dgm:prSet custT="1"/>
      <dgm:spPr/>
      <dgm:t>
        <a:bodyPr/>
        <a:lstStyle/>
        <a:p>
          <a:r>
            <a:rPr lang="pt-BR" sz="1000" smtClean="0">
              <a:latin typeface="Arial" panose="020B0604020202020204" pitchFamily="34" charset="0"/>
              <a:cs typeface="Arial" panose="020B0604020202020204" pitchFamily="34" charset="0"/>
            </a:rPr>
            <a:t>Lorem ...</a:t>
          </a:r>
          <a:endParaRPr lang="pt-B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832ACD-7F51-4821-85FB-2257910515FC}" type="parTrans" cxnId="{DCA86C3F-D2C6-47B1-AC9E-936A2904088B}">
      <dgm:prSet/>
      <dgm:spPr/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C0318-391E-4CEC-BF09-D0CD7D06F5FF}" type="sibTrans" cxnId="{DCA86C3F-D2C6-47B1-AC9E-936A2904088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B63F4-DD04-4111-8437-FF5CA2CFEA08}">
      <dgm:prSet custT="1"/>
      <dgm:spPr/>
      <dgm:t>
        <a:bodyPr/>
        <a:lstStyle/>
        <a:p>
          <a:r>
            <a:rPr lang="pt-BR" sz="1000" dirty="0" err="1" smtClean="0"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pt-BR" sz="1000" dirty="0" smtClean="0">
              <a:latin typeface="Arial" panose="020B0604020202020204" pitchFamily="34" charset="0"/>
              <a:cs typeface="Arial" panose="020B0604020202020204" pitchFamily="34" charset="0"/>
            </a:rPr>
            <a:t> ...</a:t>
          </a:r>
          <a:endParaRPr lang="pt-B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EA896-DF71-4BC3-8433-6ABF62B8704B}" type="parTrans" cxnId="{5172CE5A-92A4-4F39-82F7-7B429D75171B}">
      <dgm:prSet/>
      <dgm:spPr/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6AA08-4277-4C7E-A847-588CBD4FBF4A}" type="sibTrans" cxnId="{5172CE5A-92A4-4F39-82F7-7B429D75171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2369B-C791-46E3-B570-756350547C34}">
      <dgm:prSet custT="1"/>
      <dgm:spPr/>
      <dgm:t>
        <a:bodyPr/>
        <a:lstStyle/>
        <a:p>
          <a:r>
            <a:rPr lang="pt-BR" sz="1000" smtClean="0">
              <a:latin typeface="Arial" panose="020B0604020202020204" pitchFamily="34" charset="0"/>
              <a:cs typeface="Arial" panose="020B0604020202020204" pitchFamily="34" charset="0"/>
            </a:rPr>
            <a:t>Lorem ...</a:t>
          </a:r>
          <a:endParaRPr lang="pt-B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67E01-0596-43F8-A310-C7358ABEA059}" type="parTrans" cxnId="{200DB478-4C5A-45C1-883B-420B46C9D5BD}">
      <dgm:prSet/>
      <dgm:spPr/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032A-4483-48B0-91A0-50FFE61ACB15}" type="sibTrans" cxnId="{200DB478-4C5A-45C1-883B-420B46C9D5B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endParaRPr lang="pt-BR" sz="10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F8067-598E-4E42-8B73-AB53035F3ED4}" type="pres">
      <dgm:prSet presAssocID="{B62AD8A2-8F38-4230-87F2-1BC477A50F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1C820C46-A689-4845-8AFE-91B783DA6FA5}" type="pres">
      <dgm:prSet presAssocID="{B62AD8A2-8F38-4230-87F2-1BC477A50F4A}" presName="dot1" presStyleLbl="alignNode1" presStyleIdx="0" presStyleCnt="12"/>
      <dgm:spPr/>
    </dgm:pt>
    <dgm:pt modelId="{C7690007-D41D-4D29-B65A-4893A45B96E7}" type="pres">
      <dgm:prSet presAssocID="{B62AD8A2-8F38-4230-87F2-1BC477A50F4A}" presName="dot2" presStyleLbl="alignNode1" presStyleIdx="1" presStyleCnt="12"/>
      <dgm:spPr/>
    </dgm:pt>
    <dgm:pt modelId="{741605E7-0C2B-4760-AA59-FB5DCDA7696E}" type="pres">
      <dgm:prSet presAssocID="{B62AD8A2-8F38-4230-87F2-1BC477A50F4A}" presName="dot3" presStyleLbl="alignNode1" presStyleIdx="2" presStyleCnt="12"/>
      <dgm:spPr/>
    </dgm:pt>
    <dgm:pt modelId="{275A56DF-E7CD-4F8E-9EA9-1EA8432C9325}" type="pres">
      <dgm:prSet presAssocID="{B62AD8A2-8F38-4230-87F2-1BC477A50F4A}" presName="dot4" presStyleLbl="alignNode1" presStyleIdx="3" presStyleCnt="12"/>
      <dgm:spPr/>
    </dgm:pt>
    <dgm:pt modelId="{6E427306-A895-42AD-AB40-53784D870CCF}" type="pres">
      <dgm:prSet presAssocID="{B62AD8A2-8F38-4230-87F2-1BC477A50F4A}" presName="dot5" presStyleLbl="alignNode1" presStyleIdx="4" presStyleCnt="12"/>
      <dgm:spPr/>
    </dgm:pt>
    <dgm:pt modelId="{9EB96624-BCDA-4B42-AC7A-498174839E94}" type="pres">
      <dgm:prSet presAssocID="{B62AD8A2-8F38-4230-87F2-1BC477A50F4A}" presName="dotArrow1" presStyleLbl="alignNode1" presStyleIdx="5" presStyleCnt="12"/>
      <dgm:spPr/>
    </dgm:pt>
    <dgm:pt modelId="{823CD001-5258-482E-A2AF-C605406DCC4A}" type="pres">
      <dgm:prSet presAssocID="{B62AD8A2-8F38-4230-87F2-1BC477A50F4A}" presName="dotArrow2" presStyleLbl="alignNode1" presStyleIdx="6" presStyleCnt="12"/>
      <dgm:spPr/>
    </dgm:pt>
    <dgm:pt modelId="{4888771B-4987-458F-AF0E-8AD704861D5B}" type="pres">
      <dgm:prSet presAssocID="{B62AD8A2-8F38-4230-87F2-1BC477A50F4A}" presName="dotArrow3" presStyleLbl="alignNode1" presStyleIdx="7" presStyleCnt="12"/>
      <dgm:spPr/>
    </dgm:pt>
    <dgm:pt modelId="{06D6FDAE-6FEB-4095-92F6-D439F7C00D6C}" type="pres">
      <dgm:prSet presAssocID="{B62AD8A2-8F38-4230-87F2-1BC477A50F4A}" presName="dotArrow4" presStyleLbl="alignNode1" presStyleIdx="8" presStyleCnt="12"/>
      <dgm:spPr/>
    </dgm:pt>
    <dgm:pt modelId="{B14DA1C2-F5E3-499E-8CD4-68BEC97E9E3E}" type="pres">
      <dgm:prSet presAssocID="{B62AD8A2-8F38-4230-87F2-1BC477A50F4A}" presName="dotArrow5" presStyleLbl="alignNode1" presStyleIdx="9" presStyleCnt="12"/>
      <dgm:spPr/>
    </dgm:pt>
    <dgm:pt modelId="{3E12E4D9-B922-4B26-B0C0-121019B17CDD}" type="pres">
      <dgm:prSet presAssocID="{B62AD8A2-8F38-4230-87F2-1BC477A50F4A}" presName="dotArrow6" presStyleLbl="alignNode1" presStyleIdx="10" presStyleCnt="12"/>
      <dgm:spPr/>
    </dgm:pt>
    <dgm:pt modelId="{3DDDA157-9A63-4D03-A021-EF235CF8F592}" type="pres">
      <dgm:prSet presAssocID="{B62AD8A2-8F38-4230-87F2-1BC477A50F4A}" presName="dotArrow7" presStyleLbl="alignNode1" presStyleIdx="11" presStyleCnt="12"/>
      <dgm:spPr/>
    </dgm:pt>
    <dgm:pt modelId="{7D4422C0-0819-4C20-A942-11661B341B92}" type="pres">
      <dgm:prSet presAssocID="{3596C12A-05C2-460E-A589-FA5E38EF83A7}" presName="parTx1" presStyleLbl="node1" presStyleIdx="0" presStyleCnt="3"/>
      <dgm:spPr/>
      <dgm:t>
        <a:bodyPr/>
        <a:lstStyle/>
        <a:p>
          <a:endParaRPr lang="pt-BR"/>
        </a:p>
      </dgm:t>
    </dgm:pt>
    <dgm:pt modelId="{513EE34F-95A4-43BD-BF3A-FA164122E39E}" type="pres">
      <dgm:prSet presAssocID="{94EC0318-391E-4CEC-BF09-D0CD7D06F5FF}" presName="picture1" presStyleCnt="0"/>
      <dgm:spPr/>
    </dgm:pt>
    <dgm:pt modelId="{4312836F-85AA-4663-84EC-CA88D8ECE47E}" type="pres">
      <dgm:prSet presAssocID="{94EC0318-391E-4CEC-BF09-D0CD7D06F5FF}" presName="imageRepeatNode" presStyleLbl="fgImgPlace1" presStyleIdx="0" presStyleCnt="3"/>
      <dgm:spPr/>
      <dgm:t>
        <a:bodyPr/>
        <a:lstStyle/>
        <a:p>
          <a:endParaRPr lang="pt-BR"/>
        </a:p>
      </dgm:t>
    </dgm:pt>
    <dgm:pt modelId="{40FE754C-57E1-42DE-AEC7-764A3E2B2279}" type="pres">
      <dgm:prSet presAssocID="{5E42369B-C791-46E3-B570-756350547C34}" presName="parTx2" presStyleLbl="node1" presStyleIdx="1" presStyleCnt="3"/>
      <dgm:spPr/>
      <dgm:t>
        <a:bodyPr/>
        <a:lstStyle/>
        <a:p>
          <a:endParaRPr lang="pt-BR"/>
        </a:p>
      </dgm:t>
    </dgm:pt>
    <dgm:pt modelId="{B064C02C-C9C8-4A6A-8432-B4FE1D727154}" type="pres">
      <dgm:prSet presAssocID="{1240032A-4483-48B0-91A0-50FFE61ACB15}" presName="picture2" presStyleCnt="0"/>
      <dgm:spPr/>
    </dgm:pt>
    <dgm:pt modelId="{AE5CA7A7-B3A0-4ADE-A2D1-2D79DA87FF90}" type="pres">
      <dgm:prSet presAssocID="{1240032A-4483-48B0-91A0-50FFE61ACB15}" presName="imageRepeatNode" presStyleLbl="fgImgPlace1" presStyleIdx="1" presStyleCnt="3"/>
      <dgm:spPr/>
      <dgm:t>
        <a:bodyPr/>
        <a:lstStyle/>
        <a:p>
          <a:endParaRPr lang="pt-BR"/>
        </a:p>
      </dgm:t>
    </dgm:pt>
    <dgm:pt modelId="{5D590463-0EC7-408A-9BC4-F84DF5D7BCD1}" type="pres">
      <dgm:prSet presAssocID="{9A6B63F4-DD04-4111-8437-FF5CA2CFEA08}" presName="parTx3" presStyleLbl="node1" presStyleIdx="2" presStyleCnt="3"/>
      <dgm:spPr/>
      <dgm:t>
        <a:bodyPr/>
        <a:lstStyle/>
        <a:p>
          <a:endParaRPr lang="pt-BR"/>
        </a:p>
      </dgm:t>
    </dgm:pt>
    <dgm:pt modelId="{A84DB79F-C379-48D9-8B90-60E908BABCF9}" type="pres">
      <dgm:prSet presAssocID="{A296AA08-4277-4C7E-A847-588CBD4FBF4A}" presName="picture3" presStyleCnt="0"/>
      <dgm:spPr/>
    </dgm:pt>
    <dgm:pt modelId="{A709C62B-608E-422E-B139-D45E2412124B}" type="pres">
      <dgm:prSet presAssocID="{A296AA08-4277-4C7E-A847-588CBD4FBF4A}" presName="imageRepeatNode" presStyleLbl="fgImgPlace1" presStyleIdx="2" presStyleCnt="3"/>
      <dgm:spPr/>
      <dgm:t>
        <a:bodyPr/>
        <a:lstStyle/>
        <a:p>
          <a:endParaRPr lang="pt-BR"/>
        </a:p>
      </dgm:t>
    </dgm:pt>
  </dgm:ptLst>
  <dgm:cxnLst>
    <dgm:cxn modelId="{5172CE5A-92A4-4F39-82F7-7B429D75171B}" srcId="{B62AD8A2-8F38-4230-87F2-1BC477A50F4A}" destId="{9A6B63F4-DD04-4111-8437-FF5CA2CFEA08}" srcOrd="2" destOrd="0" parTransId="{F7BEA896-DF71-4BC3-8433-6ABF62B8704B}" sibTransId="{A296AA08-4277-4C7E-A847-588CBD4FBF4A}"/>
    <dgm:cxn modelId="{FA546FD4-7F0B-4BF9-B722-32639BB2E9D4}" type="presOf" srcId="{9A6B63F4-DD04-4111-8437-FF5CA2CFEA08}" destId="{5D590463-0EC7-408A-9BC4-F84DF5D7BCD1}" srcOrd="0" destOrd="0" presId="urn:microsoft.com/office/officeart/2008/layout/AscendingPictureAccentProcess"/>
    <dgm:cxn modelId="{DCA86C3F-D2C6-47B1-AC9E-936A2904088B}" srcId="{B62AD8A2-8F38-4230-87F2-1BC477A50F4A}" destId="{3596C12A-05C2-460E-A589-FA5E38EF83A7}" srcOrd="0" destOrd="0" parTransId="{F6832ACD-7F51-4821-85FB-2257910515FC}" sibTransId="{94EC0318-391E-4CEC-BF09-D0CD7D06F5FF}"/>
    <dgm:cxn modelId="{A6C024A9-8855-4246-B59A-B26A608078B6}" type="presOf" srcId="{A296AA08-4277-4C7E-A847-588CBD4FBF4A}" destId="{A709C62B-608E-422E-B139-D45E2412124B}" srcOrd="0" destOrd="0" presId="urn:microsoft.com/office/officeart/2008/layout/AscendingPictureAccentProcess"/>
    <dgm:cxn modelId="{FD37B574-5323-462E-9948-D19D90B20434}" type="presOf" srcId="{B62AD8A2-8F38-4230-87F2-1BC477A50F4A}" destId="{21FF8067-598E-4E42-8B73-AB53035F3ED4}" srcOrd="0" destOrd="0" presId="urn:microsoft.com/office/officeart/2008/layout/AscendingPictureAccentProcess"/>
    <dgm:cxn modelId="{200DB478-4C5A-45C1-883B-420B46C9D5BD}" srcId="{B62AD8A2-8F38-4230-87F2-1BC477A50F4A}" destId="{5E42369B-C791-46E3-B570-756350547C34}" srcOrd="1" destOrd="0" parTransId="{37867E01-0596-43F8-A310-C7358ABEA059}" sibTransId="{1240032A-4483-48B0-91A0-50FFE61ACB15}"/>
    <dgm:cxn modelId="{4FA75B08-A3B3-4D74-AD42-1A81D9777739}" type="presOf" srcId="{3596C12A-05C2-460E-A589-FA5E38EF83A7}" destId="{7D4422C0-0819-4C20-A942-11661B341B92}" srcOrd="0" destOrd="0" presId="urn:microsoft.com/office/officeart/2008/layout/AscendingPictureAccentProcess"/>
    <dgm:cxn modelId="{8F51D7AA-C785-4423-B128-8430F488B443}" type="presOf" srcId="{5E42369B-C791-46E3-B570-756350547C34}" destId="{40FE754C-57E1-42DE-AEC7-764A3E2B2279}" srcOrd="0" destOrd="0" presId="urn:microsoft.com/office/officeart/2008/layout/AscendingPictureAccentProcess"/>
    <dgm:cxn modelId="{A01419D6-B222-49E9-A6D6-5A6FD9695290}" type="presOf" srcId="{94EC0318-391E-4CEC-BF09-D0CD7D06F5FF}" destId="{4312836F-85AA-4663-84EC-CA88D8ECE47E}" srcOrd="0" destOrd="0" presId="urn:microsoft.com/office/officeart/2008/layout/AscendingPictureAccentProcess"/>
    <dgm:cxn modelId="{4623F6B2-D884-42FD-8B3D-FD80ADFAFF5F}" type="presOf" srcId="{1240032A-4483-48B0-91A0-50FFE61ACB15}" destId="{AE5CA7A7-B3A0-4ADE-A2D1-2D79DA87FF90}" srcOrd="0" destOrd="0" presId="urn:microsoft.com/office/officeart/2008/layout/AscendingPictureAccentProcess"/>
    <dgm:cxn modelId="{EB56AABE-6039-4903-A2AC-73AB72C1F12C}" type="presParOf" srcId="{21FF8067-598E-4E42-8B73-AB53035F3ED4}" destId="{1C820C46-A689-4845-8AFE-91B783DA6FA5}" srcOrd="0" destOrd="0" presId="urn:microsoft.com/office/officeart/2008/layout/AscendingPictureAccentProcess"/>
    <dgm:cxn modelId="{85D7E61B-02AB-40FF-B47E-2858F5F000A6}" type="presParOf" srcId="{21FF8067-598E-4E42-8B73-AB53035F3ED4}" destId="{C7690007-D41D-4D29-B65A-4893A45B96E7}" srcOrd="1" destOrd="0" presId="urn:microsoft.com/office/officeart/2008/layout/AscendingPictureAccentProcess"/>
    <dgm:cxn modelId="{62C744ED-B3C5-454C-B9BB-39EFCD08F9E4}" type="presParOf" srcId="{21FF8067-598E-4E42-8B73-AB53035F3ED4}" destId="{741605E7-0C2B-4760-AA59-FB5DCDA7696E}" srcOrd="2" destOrd="0" presId="urn:microsoft.com/office/officeart/2008/layout/AscendingPictureAccentProcess"/>
    <dgm:cxn modelId="{9431ACB0-0AF5-410E-BF4B-0B9A16AC1DC5}" type="presParOf" srcId="{21FF8067-598E-4E42-8B73-AB53035F3ED4}" destId="{275A56DF-E7CD-4F8E-9EA9-1EA8432C9325}" srcOrd="3" destOrd="0" presId="urn:microsoft.com/office/officeart/2008/layout/AscendingPictureAccentProcess"/>
    <dgm:cxn modelId="{F0117677-AFA3-4CF7-ADB5-E718E4A2268E}" type="presParOf" srcId="{21FF8067-598E-4E42-8B73-AB53035F3ED4}" destId="{6E427306-A895-42AD-AB40-53784D870CCF}" srcOrd="4" destOrd="0" presId="urn:microsoft.com/office/officeart/2008/layout/AscendingPictureAccentProcess"/>
    <dgm:cxn modelId="{55F69B75-02ED-46F5-9134-C3DE53F0ECBA}" type="presParOf" srcId="{21FF8067-598E-4E42-8B73-AB53035F3ED4}" destId="{9EB96624-BCDA-4B42-AC7A-498174839E94}" srcOrd="5" destOrd="0" presId="urn:microsoft.com/office/officeart/2008/layout/AscendingPictureAccentProcess"/>
    <dgm:cxn modelId="{02117BEB-273D-47CB-BA1F-B51778CDA428}" type="presParOf" srcId="{21FF8067-598E-4E42-8B73-AB53035F3ED4}" destId="{823CD001-5258-482E-A2AF-C605406DCC4A}" srcOrd="6" destOrd="0" presId="urn:microsoft.com/office/officeart/2008/layout/AscendingPictureAccentProcess"/>
    <dgm:cxn modelId="{BDA5FCFF-9219-4B07-81BE-B27ECCAA0EAE}" type="presParOf" srcId="{21FF8067-598E-4E42-8B73-AB53035F3ED4}" destId="{4888771B-4987-458F-AF0E-8AD704861D5B}" srcOrd="7" destOrd="0" presId="urn:microsoft.com/office/officeart/2008/layout/AscendingPictureAccentProcess"/>
    <dgm:cxn modelId="{713F64EF-A00A-45D9-952C-5DFC1C9FACB2}" type="presParOf" srcId="{21FF8067-598E-4E42-8B73-AB53035F3ED4}" destId="{06D6FDAE-6FEB-4095-92F6-D439F7C00D6C}" srcOrd="8" destOrd="0" presId="urn:microsoft.com/office/officeart/2008/layout/AscendingPictureAccentProcess"/>
    <dgm:cxn modelId="{42DE5A88-C120-41A8-84A3-5616C3E26D67}" type="presParOf" srcId="{21FF8067-598E-4E42-8B73-AB53035F3ED4}" destId="{B14DA1C2-F5E3-499E-8CD4-68BEC97E9E3E}" srcOrd="9" destOrd="0" presId="urn:microsoft.com/office/officeart/2008/layout/AscendingPictureAccentProcess"/>
    <dgm:cxn modelId="{07C8E1B7-BFE7-4DD3-BB81-5EE4FF9BA1A3}" type="presParOf" srcId="{21FF8067-598E-4E42-8B73-AB53035F3ED4}" destId="{3E12E4D9-B922-4B26-B0C0-121019B17CDD}" srcOrd="10" destOrd="0" presId="urn:microsoft.com/office/officeart/2008/layout/AscendingPictureAccentProcess"/>
    <dgm:cxn modelId="{865716AB-CE95-4D26-917E-F533FC981B54}" type="presParOf" srcId="{21FF8067-598E-4E42-8B73-AB53035F3ED4}" destId="{3DDDA157-9A63-4D03-A021-EF235CF8F592}" srcOrd="11" destOrd="0" presId="urn:microsoft.com/office/officeart/2008/layout/AscendingPictureAccentProcess"/>
    <dgm:cxn modelId="{253C45DD-1E5E-4320-B8B0-0936E4508D65}" type="presParOf" srcId="{21FF8067-598E-4E42-8B73-AB53035F3ED4}" destId="{7D4422C0-0819-4C20-A942-11661B341B92}" srcOrd="12" destOrd="0" presId="urn:microsoft.com/office/officeart/2008/layout/AscendingPictureAccentProcess"/>
    <dgm:cxn modelId="{74466E49-8D68-4D41-B18B-938CF8D92C03}" type="presParOf" srcId="{21FF8067-598E-4E42-8B73-AB53035F3ED4}" destId="{513EE34F-95A4-43BD-BF3A-FA164122E39E}" srcOrd="13" destOrd="0" presId="urn:microsoft.com/office/officeart/2008/layout/AscendingPictureAccentProcess"/>
    <dgm:cxn modelId="{4C699021-F455-45F2-A0C2-A6BCE27022E6}" type="presParOf" srcId="{513EE34F-95A4-43BD-BF3A-FA164122E39E}" destId="{4312836F-85AA-4663-84EC-CA88D8ECE47E}" srcOrd="0" destOrd="0" presId="urn:microsoft.com/office/officeart/2008/layout/AscendingPictureAccentProcess"/>
    <dgm:cxn modelId="{ABB91C13-5318-416E-AAAB-65A449E0ABB1}" type="presParOf" srcId="{21FF8067-598E-4E42-8B73-AB53035F3ED4}" destId="{40FE754C-57E1-42DE-AEC7-764A3E2B2279}" srcOrd="14" destOrd="0" presId="urn:microsoft.com/office/officeart/2008/layout/AscendingPictureAccentProcess"/>
    <dgm:cxn modelId="{C04CDC11-F652-42EE-8726-3BF4DF79A9E2}" type="presParOf" srcId="{21FF8067-598E-4E42-8B73-AB53035F3ED4}" destId="{B064C02C-C9C8-4A6A-8432-B4FE1D727154}" srcOrd="15" destOrd="0" presId="urn:microsoft.com/office/officeart/2008/layout/AscendingPictureAccentProcess"/>
    <dgm:cxn modelId="{9539F212-6142-4D13-A9FB-19D3E15F0F87}" type="presParOf" srcId="{B064C02C-C9C8-4A6A-8432-B4FE1D727154}" destId="{AE5CA7A7-B3A0-4ADE-A2D1-2D79DA87FF90}" srcOrd="0" destOrd="0" presId="urn:microsoft.com/office/officeart/2008/layout/AscendingPictureAccentProcess"/>
    <dgm:cxn modelId="{4F5265FA-E2AF-4532-9CA1-380697D99991}" type="presParOf" srcId="{21FF8067-598E-4E42-8B73-AB53035F3ED4}" destId="{5D590463-0EC7-408A-9BC4-F84DF5D7BCD1}" srcOrd="16" destOrd="0" presId="urn:microsoft.com/office/officeart/2008/layout/AscendingPictureAccentProcess"/>
    <dgm:cxn modelId="{9C4A9CE7-76DE-4DD4-BCAD-B4C32A414224}" type="presParOf" srcId="{21FF8067-598E-4E42-8B73-AB53035F3ED4}" destId="{A84DB79F-C379-48D9-8B90-60E908BABCF9}" srcOrd="17" destOrd="0" presId="urn:microsoft.com/office/officeart/2008/layout/AscendingPictureAccentProcess"/>
    <dgm:cxn modelId="{1FB52A97-6679-43C1-8D1D-A448D4483D51}" type="presParOf" srcId="{A84DB79F-C379-48D9-8B90-60E908BABCF9}" destId="{A709C62B-608E-422E-B139-D45E2412124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7CCE-2FF8-4C4F-814C-EE6E76026263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CCD1-6A07-4099-ACBF-2EA3310362E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4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5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7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9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Imagem 2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" b="2706"/>
          <a:stretch/>
        </p:blipFill>
        <p:spPr>
          <a:xfrm>
            <a:off x="0" y="-13975"/>
            <a:ext cx="9180512" cy="517801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26369" r="8447" b="28083"/>
          <a:stretch/>
        </p:blipFill>
        <p:spPr>
          <a:xfrm>
            <a:off x="5564923" y="501426"/>
            <a:ext cx="1885877" cy="716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tângulo de cantos arredondados 6"/>
          <p:cNvSpPr/>
          <p:nvPr userDrawn="1"/>
        </p:nvSpPr>
        <p:spPr>
          <a:xfrm>
            <a:off x="6223722" y="1141644"/>
            <a:ext cx="1584000" cy="1475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/>
              <a:t>2020</a:t>
            </a:r>
            <a:endParaRPr lang="pt-BR" sz="1000" b="1" dirty="0"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6" t="2347" r="36574" b="49320"/>
          <a:stretch/>
        </p:blipFill>
        <p:spPr>
          <a:xfrm>
            <a:off x="6938788" y="511544"/>
            <a:ext cx="418940" cy="397023"/>
          </a:xfrm>
          <a:prstGeom prst="rect">
            <a:avLst/>
          </a:prstGeom>
          <a:effectLst/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48" y="4319949"/>
            <a:ext cx="674804" cy="48241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3041" r="3757" b="20236"/>
          <a:stretch/>
        </p:blipFill>
        <p:spPr>
          <a:xfrm>
            <a:off x="3863246" y="4313521"/>
            <a:ext cx="1093044" cy="420401"/>
          </a:xfrm>
          <a:prstGeom prst="rect">
            <a:avLst/>
          </a:prstGeom>
        </p:spPr>
      </p:pic>
      <p:grpSp>
        <p:nvGrpSpPr>
          <p:cNvPr id="21" name="Grupo 20"/>
          <p:cNvGrpSpPr/>
          <p:nvPr userDrawn="1"/>
        </p:nvGrpSpPr>
        <p:grpSpPr>
          <a:xfrm>
            <a:off x="1413720" y="4303209"/>
            <a:ext cx="536192" cy="500789"/>
            <a:chOff x="1379219" y="4328253"/>
            <a:chExt cx="536192" cy="500789"/>
          </a:xfrm>
        </p:grpSpPr>
        <p:pic>
          <p:nvPicPr>
            <p:cNvPr id="16" name="Imagem 15"/>
            <p:cNvPicPr>
              <a:picLocks noChangeAspect="1"/>
            </p:cNvPicPr>
            <p:nvPr userDrawn="1"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8" t="8315" r="16544" b="25709"/>
            <a:stretch/>
          </p:blipFill>
          <p:spPr>
            <a:xfrm>
              <a:off x="1379219" y="4328253"/>
              <a:ext cx="457394" cy="469666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 userDrawn="1"/>
          </p:nvSpPr>
          <p:spPr>
            <a:xfrm>
              <a:off x="1379219" y="4783323"/>
              <a:ext cx="536192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2" name="Imagem 21"/>
          <p:cNvPicPr>
            <a:picLocks noChangeAspect="1"/>
          </p:cNvPicPr>
          <p:nvPr userDrawn="1"/>
        </p:nvPicPr>
        <p:blipFill rotWithShape="1">
          <a:blip r:embed="rId19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23400" r="32631" b="29002"/>
          <a:stretch/>
        </p:blipFill>
        <p:spPr>
          <a:xfrm>
            <a:off x="5115726" y="4273046"/>
            <a:ext cx="625818" cy="462561"/>
          </a:xfrm>
          <a:prstGeom prst="rect">
            <a:avLst/>
          </a:prstGeom>
        </p:spPr>
      </p:pic>
      <p:sp>
        <p:nvSpPr>
          <p:cNvPr id="61" name="Retângulo 60"/>
          <p:cNvSpPr/>
          <p:nvPr userDrawn="1"/>
        </p:nvSpPr>
        <p:spPr>
          <a:xfrm>
            <a:off x="1331640" y="4897160"/>
            <a:ext cx="7056783" cy="1702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TextBox 19"/>
          <p:cNvSpPr txBox="1"/>
          <p:nvPr userDrawn="1"/>
        </p:nvSpPr>
        <p:spPr>
          <a:xfrm>
            <a:off x="1331641" y="4845809"/>
            <a:ext cx="7186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www.brainconnectionbrasil.com</a:t>
            </a:r>
            <a:endParaRPr lang="en-US" sz="1000" b="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Lágrima 70"/>
          <p:cNvSpPr/>
          <p:nvPr userDrawn="1"/>
        </p:nvSpPr>
        <p:spPr>
          <a:xfrm rot="2471189">
            <a:off x="3357981" y="4031113"/>
            <a:ext cx="397111" cy="334398"/>
          </a:xfrm>
          <a:prstGeom prst="teardrop">
            <a:avLst>
              <a:gd name="adj" fmla="val 1296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" name="Imagem 7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8" y="4280568"/>
            <a:ext cx="760222" cy="506308"/>
          </a:xfrm>
          <a:prstGeom prst="rect">
            <a:avLst/>
          </a:prstGeom>
        </p:spPr>
      </p:pic>
      <p:sp>
        <p:nvSpPr>
          <p:cNvPr id="75" name="Lágrima 74"/>
          <p:cNvSpPr/>
          <p:nvPr userDrawn="1"/>
        </p:nvSpPr>
        <p:spPr>
          <a:xfrm rot="2471189">
            <a:off x="6410477" y="4031113"/>
            <a:ext cx="397111" cy="334398"/>
          </a:xfrm>
          <a:prstGeom prst="teardrop">
            <a:avLst>
              <a:gd name="adj" fmla="val 12968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0" name="Grupo 79"/>
          <p:cNvGrpSpPr/>
          <p:nvPr userDrawn="1"/>
        </p:nvGrpSpPr>
        <p:grpSpPr>
          <a:xfrm>
            <a:off x="5900980" y="4353780"/>
            <a:ext cx="825461" cy="359904"/>
            <a:chOff x="5089712" y="4404462"/>
            <a:chExt cx="825461" cy="359904"/>
          </a:xfrm>
        </p:grpSpPr>
        <p:grpSp>
          <p:nvGrpSpPr>
            <p:cNvPr id="81" name="Grupo 80"/>
            <p:cNvGrpSpPr/>
            <p:nvPr userDrawn="1"/>
          </p:nvGrpSpPr>
          <p:grpSpPr>
            <a:xfrm>
              <a:off x="5089712" y="4404462"/>
              <a:ext cx="825461" cy="359904"/>
              <a:chOff x="5089712" y="4404462"/>
              <a:chExt cx="828049" cy="359904"/>
            </a:xfrm>
          </p:grpSpPr>
          <p:pic>
            <p:nvPicPr>
              <p:cNvPr id="83" name="Imagem 82"/>
              <p:cNvPicPr>
                <a:picLocks noChangeAspect="1"/>
              </p:cNvPicPr>
              <p:nvPr userDrawn="1"/>
            </p:nvPicPr>
            <p:blipFill rotWithShape="1">
              <a:blip r:embed="rId21"/>
              <a:srcRect l="45275" t="69609" r="46063" b="24789"/>
              <a:stretch/>
            </p:blipFill>
            <p:spPr>
              <a:xfrm>
                <a:off x="5089712" y="4450241"/>
                <a:ext cx="826315" cy="300478"/>
              </a:xfrm>
              <a:prstGeom prst="rect">
                <a:avLst/>
              </a:prstGeom>
            </p:spPr>
          </p:pic>
          <p:sp>
            <p:nvSpPr>
              <p:cNvPr id="84" name="Retângulo 83"/>
              <p:cNvSpPr/>
              <p:nvPr userDrawn="1"/>
            </p:nvSpPr>
            <p:spPr>
              <a:xfrm>
                <a:off x="5089712" y="4718114"/>
                <a:ext cx="818563" cy="46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Retângulo 84"/>
              <p:cNvSpPr/>
              <p:nvPr userDrawn="1"/>
            </p:nvSpPr>
            <p:spPr>
              <a:xfrm>
                <a:off x="5099198" y="4404462"/>
                <a:ext cx="818563" cy="46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82" name="Imagem 81"/>
            <p:cNvPicPr>
              <a:picLocks noChangeAspect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9" t="12200" r="61024" b="19288"/>
            <a:stretch/>
          </p:blipFill>
          <p:spPr>
            <a:xfrm>
              <a:off x="5475884" y="4456672"/>
              <a:ext cx="437560" cy="255669"/>
            </a:xfrm>
            <a:prstGeom prst="rect">
              <a:avLst/>
            </a:prstGeom>
          </p:spPr>
        </p:pic>
      </p:grpSp>
      <p:cxnSp>
        <p:nvCxnSpPr>
          <p:cNvPr id="5" name="Conector reto 4"/>
          <p:cNvCxnSpPr/>
          <p:nvPr userDrawn="1"/>
        </p:nvCxnSpPr>
        <p:spPr>
          <a:xfrm>
            <a:off x="780070" y="4155926"/>
            <a:ext cx="79312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2" name="Imagem 41"/>
          <p:cNvPicPr>
            <a:picLocks noChangeAspect="1"/>
          </p:cNvPicPr>
          <p:nvPr userDrawn="1"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39416" r="3129" b="39416"/>
          <a:stretch/>
        </p:blipFill>
        <p:spPr>
          <a:xfrm>
            <a:off x="6885876" y="4376906"/>
            <a:ext cx="1456485" cy="316675"/>
          </a:xfrm>
          <a:prstGeom prst="rect">
            <a:avLst/>
          </a:prstGeom>
        </p:spPr>
      </p:pic>
      <p:sp>
        <p:nvSpPr>
          <p:cNvPr id="27" name="CaixaDeTexto 26"/>
          <p:cNvSpPr txBox="1"/>
          <p:nvPr userDrawn="1"/>
        </p:nvSpPr>
        <p:spPr>
          <a:xfrm>
            <a:off x="7368108" y="834614"/>
            <a:ext cx="510076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1400" b="1" dirty="0" err="1" smtClean="0">
                <a:solidFill>
                  <a:srgbClr val="A22F0B"/>
                </a:solidFill>
                <a:latin typeface="Candara" panose="020E0502030303020204" pitchFamily="34" charset="0"/>
              </a:rPr>
              <a:t>Kids</a:t>
            </a:r>
            <a:endParaRPr lang="pt-BR" sz="1400" b="1" dirty="0">
              <a:solidFill>
                <a:srgbClr val="A22F0B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0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623766" y="646006"/>
            <a:ext cx="647934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 err="1" smtClean="0">
                <a:solidFill>
                  <a:srgbClr val="A22F0B"/>
                </a:solidFill>
                <a:latin typeface="Candara" panose="020E0502030303020204" pitchFamily="34" charset="0"/>
              </a:rPr>
              <a:t>Kids</a:t>
            </a:r>
            <a:endParaRPr lang="pt-BR" sz="2000" b="1" dirty="0">
              <a:solidFill>
                <a:srgbClr val="A22F0B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" b="9195"/>
          <a:stretch/>
        </p:blipFill>
        <p:spPr>
          <a:xfrm>
            <a:off x="-36512" y="-452585"/>
            <a:ext cx="9289032" cy="56886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26369" r="8447" b="28083"/>
          <a:stretch/>
        </p:blipFill>
        <p:spPr>
          <a:xfrm>
            <a:off x="5220072" y="116277"/>
            <a:ext cx="3240360" cy="1231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tângulo de cantos arredondados 12"/>
          <p:cNvSpPr/>
          <p:nvPr/>
        </p:nvSpPr>
        <p:spPr>
          <a:xfrm>
            <a:off x="6371450" y="1218758"/>
            <a:ext cx="2592000" cy="1288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/>
              <a:t>2020</a:t>
            </a:r>
            <a:endParaRPr lang="pt-BR" sz="1000" b="1" dirty="0"/>
          </a:p>
        </p:txBody>
      </p:sp>
      <p:grpSp>
        <p:nvGrpSpPr>
          <p:cNvPr id="14" name="Group 2"/>
          <p:cNvGrpSpPr/>
          <p:nvPr/>
        </p:nvGrpSpPr>
        <p:grpSpPr>
          <a:xfrm>
            <a:off x="3779912" y="2251339"/>
            <a:ext cx="3232001" cy="600164"/>
            <a:chOff x="3811160" y="4659127"/>
            <a:chExt cx="1666173" cy="800219"/>
          </a:xfrm>
        </p:grpSpPr>
        <p:sp>
          <p:nvSpPr>
            <p:cNvPr id="15" name="TextBox 19"/>
            <p:cNvSpPr txBox="1"/>
            <p:nvPr/>
          </p:nvSpPr>
          <p:spPr>
            <a:xfrm>
              <a:off x="3811160" y="4659127"/>
              <a:ext cx="16661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Título</a:t>
              </a:r>
              <a:r>
                <a:rPr lang="en-US" sz="1500" b="1" dirty="0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 da </a:t>
              </a:r>
              <a:r>
                <a:rPr lang="en-US" sz="1500" b="1" dirty="0" err="1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apresentação</a:t>
              </a:r>
              <a:endParaRPr lang="en-US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3811160" y="5131051"/>
              <a:ext cx="1666173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bg2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Autor</a:t>
              </a:r>
              <a:endParaRPr lang="en-US" sz="1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8371271" y="781824"/>
            <a:ext cx="647934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 err="1" smtClean="0">
                <a:solidFill>
                  <a:srgbClr val="A22F0B"/>
                </a:solidFill>
                <a:latin typeface="Candara" panose="020E0502030303020204" pitchFamily="34" charset="0"/>
              </a:rPr>
              <a:t>Kids</a:t>
            </a:r>
            <a:endParaRPr lang="pt-BR" sz="2000" b="1" dirty="0">
              <a:solidFill>
                <a:srgbClr val="A22F0B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Setas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da </a:t>
            </a: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sabedoria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*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979712" y="1375948"/>
            <a:ext cx="604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14283008"/>
              </p:ext>
            </p:extLst>
          </p:nvPr>
        </p:nvGraphicFramePr>
        <p:xfrm>
          <a:off x="323528" y="1637587"/>
          <a:ext cx="448816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463249860"/>
              </p:ext>
            </p:extLst>
          </p:nvPr>
        </p:nvGraphicFramePr>
        <p:xfrm>
          <a:off x="4427984" y="1641253"/>
          <a:ext cx="448816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536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Árvore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de </a:t>
            </a: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palpites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*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979712" y="1375948"/>
            <a:ext cx="604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89103451"/>
              </p:ext>
            </p:extLst>
          </p:nvPr>
        </p:nvGraphicFramePr>
        <p:xfrm>
          <a:off x="2526280" y="1630031"/>
          <a:ext cx="4824536" cy="236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1792033" y="2443318"/>
            <a:ext cx="144016" cy="144016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ipse 8"/>
          <p:cNvSpPr/>
          <p:nvPr/>
        </p:nvSpPr>
        <p:spPr>
          <a:xfrm>
            <a:off x="2483768" y="2264853"/>
            <a:ext cx="103043" cy="103043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ipse 9"/>
          <p:cNvSpPr/>
          <p:nvPr/>
        </p:nvSpPr>
        <p:spPr>
          <a:xfrm>
            <a:off x="7784015" y="2199364"/>
            <a:ext cx="130977" cy="130977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7997349" y="3779533"/>
            <a:ext cx="103043" cy="103043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7751967" y="3076572"/>
            <a:ext cx="144016" cy="144016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Elipse 15"/>
          <p:cNvSpPr/>
          <p:nvPr/>
        </p:nvSpPr>
        <p:spPr>
          <a:xfrm>
            <a:off x="7194752" y="2651561"/>
            <a:ext cx="163315" cy="163315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ipse 16"/>
          <p:cNvSpPr/>
          <p:nvPr/>
        </p:nvSpPr>
        <p:spPr>
          <a:xfrm>
            <a:off x="1848735" y="3775129"/>
            <a:ext cx="130977" cy="130977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ipse 18"/>
          <p:cNvSpPr/>
          <p:nvPr/>
        </p:nvSpPr>
        <p:spPr>
          <a:xfrm>
            <a:off x="1705144" y="1709721"/>
            <a:ext cx="102011" cy="102011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Elipse 19"/>
          <p:cNvSpPr/>
          <p:nvPr/>
        </p:nvSpPr>
        <p:spPr>
          <a:xfrm>
            <a:off x="1384349" y="3057273"/>
            <a:ext cx="163315" cy="163315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ipse 20"/>
          <p:cNvSpPr/>
          <p:nvPr/>
        </p:nvSpPr>
        <p:spPr>
          <a:xfrm>
            <a:off x="7256711" y="1679885"/>
            <a:ext cx="101356" cy="101356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28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Contatos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*</a:t>
            </a:r>
          </a:p>
        </p:txBody>
      </p:sp>
      <p:cxnSp>
        <p:nvCxnSpPr>
          <p:cNvPr id="75" name="Conector reto 7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1838409" y="1583657"/>
            <a:ext cx="6216996" cy="2368561"/>
            <a:chOff x="1547665" y="1518938"/>
            <a:chExt cx="7958584" cy="3001401"/>
          </a:xfrm>
        </p:grpSpPr>
        <p:pic>
          <p:nvPicPr>
            <p:cNvPr id="76" name="Imagem 7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16"/>
            <a:stretch/>
          </p:blipFill>
          <p:spPr>
            <a:xfrm>
              <a:off x="1547665" y="1518939"/>
              <a:ext cx="1388715" cy="3001400"/>
            </a:xfrm>
            <a:prstGeom prst="rect">
              <a:avLst/>
            </a:prstGeom>
          </p:spPr>
        </p:pic>
        <p:pic>
          <p:nvPicPr>
            <p:cNvPr id="77" name="Imagem 7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27" r="-1"/>
            <a:stretch/>
          </p:blipFill>
          <p:spPr>
            <a:xfrm>
              <a:off x="2936380" y="1518938"/>
              <a:ext cx="1402368" cy="3001400"/>
            </a:xfrm>
            <a:prstGeom prst="rect">
              <a:avLst/>
            </a:prstGeom>
          </p:spPr>
        </p:pic>
        <p:cxnSp>
          <p:nvCxnSpPr>
            <p:cNvPr id="5" name="Conector reto 4"/>
            <p:cNvCxnSpPr>
              <a:endCxn id="6" idx="2"/>
            </p:cNvCxnSpPr>
            <p:nvPr/>
          </p:nvCxnSpPr>
          <p:spPr>
            <a:xfrm flipV="1">
              <a:off x="4244362" y="2314149"/>
              <a:ext cx="731275" cy="10183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ipse 5"/>
            <p:cNvSpPr/>
            <p:nvPr/>
          </p:nvSpPr>
          <p:spPr>
            <a:xfrm>
              <a:off x="4975637" y="2248027"/>
              <a:ext cx="132244" cy="132245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8" name="Conector reto 77"/>
            <p:cNvCxnSpPr>
              <a:endCxn id="79" idx="2"/>
            </p:cNvCxnSpPr>
            <p:nvPr/>
          </p:nvCxnSpPr>
          <p:spPr>
            <a:xfrm flipV="1">
              <a:off x="4687486" y="2566854"/>
              <a:ext cx="291856" cy="508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ipse 78"/>
            <p:cNvSpPr/>
            <p:nvPr/>
          </p:nvSpPr>
          <p:spPr>
            <a:xfrm>
              <a:off x="4979342" y="2517262"/>
              <a:ext cx="99183" cy="99183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80" name="Conector reto 79"/>
            <p:cNvCxnSpPr>
              <a:endCxn id="81" idx="2"/>
            </p:cNvCxnSpPr>
            <p:nvPr/>
          </p:nvCxnSpPr>
          <p:spPr>
            <a:xfrm flipV="1">
              <a:off x="4317793" y="2806414"/>
              <a:ext cx="645018" cy="10031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ipse 80"/>
            <p:cNvSpPr/>
            <p:nvPr/>
          </p:nvSpPr>
          <p:spPr>
            <a:xfrm>
              <a:off x="4962811" y="2740292"/>
              <a:ext cx="132244" cy="13224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2" name="Conector reto 81"/>
            <p:cNvCxnSpPr>
              <a:endCxn id="83" idx="2"/>
            </p:cNvCxnSpPr>
            <p:nvPr/>
          </p:nvCxnSpPr>
          <p:spPr>
            <a:xfrm>
              <a:off x="4325095" y="3085504"/>
              <a:ext cx="654388" cy="68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ipse 82"/>
            <p:cNvSpPr/>
            <p:nvPr/>
          </p:nvSpPr>
          <p:spPr>
            <a:xfrm>
              <a:off x="4979482" y="3036597"/>
              <a:ext cx="99183" cy="9918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6" name="TextBox 19"/>
            <p:cNvSpPr txBox="1"/>
            <p:nvPr/>
          </p:nvSpPr>
          <p:spPr>
            <a:xfrm>
              <a:off x="5134473" y="2211709"/>
              <a:ext cx="4371776" cy="26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Nome: </a:t>
              </a:r>
              <a:r>
                <a:rPr lang="en-US" sz="800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Lorem. Lorem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800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Lorem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800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Lorem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800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Lorem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800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Lorem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800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Lorem.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8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19"/>
            <p:cNvSpPr txBox="1"/>
            <p:nvPr/>
          </p:nvSpPr>
          <p:spPr>
            <a:xfrm>
              <a:off x="5134263" y="2452822"/>
              <a:ext cx="4371985" cy="26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Telefone</a:t>
              </a:r>
              <a:r>
                <a:rPr lang="en-US" sz="8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(99) 9 9999- 9999</a:t>
              </a:r>
              <a:endParaRPr lang="en-US" sz="800" b="1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19"/>
            <p:cNvSpPr txBox="1"/>
            <p:nvPr/>
          </p:nvSpPr>
          <p:spPr>
            <a:xfrm>
              <a:off x="5132741" y="2701908"/>
              <a:ext cx="4373507" cy="26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E-mail: </a:t>
              </a:r>
              <a:r>
                <a:rPr lang="en-US" sz="800" dirty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orem@lorem.com.br</a:t>
              </a:r>
              <a:endParaRPr lang="en-US" sz="8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19"/>
            <p:cNvSpPr txBox="1"/>
            <p:nvPr/>
          </p:nvSpPr>
          <p:spPr>
            <a:xfrm>
              <a:off x="5125370" y="2963520"/>
              <a:ext cx="4380878" cy="26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Site: </a:t>
              </a:r>
              <a:r>
                <a:rPr lang="en-US" sz="800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lorem.com.br</a:t>
              </a:r>
              <a:endParaRPr lang="en-US" sz="800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" name="Conector reto 91"/>
            <p:cNvCxnSpPr/>
            <p:nvPr/>
          </p:nvCxnSpPr>
          <p:spPr>
            <a:xfrm flipV="1">
              <a:off x="4317793" y="2571941"/>
              <a:ext cx="381207" cy="44503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Imagem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85" y="3280122"/>
            <a:ext cx="463161" cy="463161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23" y="3275088"/>
            <a:ext cx="473229" cy="473229"/>
          </a:xfrm>
          <a:prstGeom prst="rect">
            <a:avLst/>
          </a:prstGeom>
        </p:spPr>
      </p:pic>
      <p:sp>
        <p:nvSpPr>
          <p:cNvPr id="94" name="TextBox 19"/>
          <p:cNvSpPr txBox="1"/>
          <p:nvPr/>
        </p:nvSpPr>
        <p:spPr>
          <a:xfrm>
            <a:off x="4139951" y="3748978"/>
            <a:ext cx="1379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lorem.com.br</a:t>
            </a:r>
            <a:endParaRPr lang="en-US" sz="8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Imagem 9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990" y="3295849"/>
            <a:ext cx="431706" cy="431706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42" y="1413361"/>
            <a:ext cx="726933" cy="723525"/>
          </a:xfrm>
          <a:prstGeom prst="rect">
            <a:avLst/>
          </a:prstGeom>
        </p:spPr>
      </p:pic>
      <p:sp>
        <p:nvSpPr>
          <p:cNvPr id="113" name="TextBox 19"/>
          <p:cNvSpPr txBox="1"/>
          <p:nvPr/>
        </p:nvSpPr>
        <p:spPr>
          <a:xfrm>
            <a:off x="5436096" y="3748978"/>
            <a:ext cx="1379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lorem.com.br</a:t>
            </a:r>
            <a:endParaRPr lang="en-US" sz="8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9"/>
          <p:cNvSpPr txBox="1"/>
          <p:nvPr/>
        </p:nvSpPr>
        <p:spPr>
          <a:xfrm>
            <a:off x="6749873" y="3748978"/>
            <a:ext cx="13799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rPr>
              <a:t>lorem.com.br</a:t>
            </a:r>
            <a:endParaRPr lang="en-US" sz="800" dirty="0">
              <a:solidFill>
                <a:srgbClr val="58595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/>
          <a:stretch/>
        </p:blipFill>
        <p:spPr>
          <a:xfrm>
            <a:off x="4355976" y="0"/>
            <a:ext cx="4896543" cy="514330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951"/>
          <a:stretch/>
        </p:blipFill>
        <p:spPr>
          <a:xfrm>
            <a:off x="-36511" y="0"/>
            <a:ext cx="4392488" cy="5143301"/>
          </a:xfrm>
          <a:prstGeom prst="rect">
            <a:avLst/>
          </a:prstGeom>
        </p:spPr>
      </p:pic>
      <p:grpSp>
        <p:nvGrpSpPr>
          <p:cNvPr id="24" name="Group 3"/>
          <p:cNvGrpSpPr/>
          <p:nvPr/>
        </p:nvGrpSpPr>
        <p:grpSpPr>
          <a:xfrm>
            <a:off x="208523" y="627534"/>
            <a:ext cx="3788100" cy="3788521"/>
            <a:chOff x="-684584" y="1340768"/>
            <a:chExt cx="4689888" cy="4392488"/>
          </a:xfrm>
        </p:grpSpPr>
        <p:sp>
          <p:nvSpPr>
            <p:cNvPr id="25" name="Oval 2"/>
            <p:cNvSpPr/>
            <p:nvPr/>
          </p:nvSpPr>
          <p:spPr>
            <a:xfrm>
              <a:off x="-684584" y="1340768"/>
              <a:ext cx="4392488" cy="4392488"/>
            </a:xfrm>
            <a:prstGeom prst="ellipse">
              <a:avLst/>
            </a:prstGeom>
            <a:solidFill>
              <a:srgbClr val="00B05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9"/>
            <p:cNvSpPr/>
            <p:nvPr/>
          </p:nvSpPr>
          <p:spPr>
            <a:xfrm>
              <a:off x="-387184" y="1340768"/>
              <a:ext cx="4392488" cy="4392488"/>
            </a:xfrm>
            <a:prstGeom prst="ellipse">
              <a:avLst/>
            </a:prstGeom>
            <a:solidFill>
              <a:schemeClr val="tx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5"/>
          <p:cNvGrpSpPr/>
          <p:nvPr/>
        </p:nvGrpSpPr>
        <p:grpSpPr>
          <a:xfrm>
            <a:off x="-36512" y="1851671"/>
            <a:ext cx="4176464" cy="1350904"/>
            <a:chOff x="-1232188" y="4581127"/>
            <a:chExt cx="7704856" cy="1801204"/>
          </a:xfrm>
        </p:grpSpPr>
        <p:sp>
          <p:nvSpPr>
            <p:cNvPr id="28" name="Subtitle 2"/>
            <p:cNvSpPr txBox="1">
              <a:spLocks/>
            </p:cNvSpPr>
            <p:nvPr/>
          </p:nvSpPr>
          <p:spPr>
            <a:xfrm>
              <a:off x="-1232188" y="4581127"/>
              <a:ext cx="7704856" cy="7855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spc="-150" dirty="0" smtClean="0">
                  <a:solidFill>
                    <a:srgbClr val="00B050"/>
                  </a:solidFill>
                  <a:latin typeface="Arial" pitchFamily="34" charset="0"/>
                  <a:ea typeface="Franchise" pitchFamily="49" charset="0"/>
                  <a:cs typeface="Arial" pitchFamily="34" charset="0"/>
                </a:rPr>
                <a:t>*</a:t>
              </a:r>
              <a:r>
                <a:rPr lang="en-US" sz="2800" b="1" spc="-150" dirty="0" smtClean="0">
                  <a:solidFill>
                    <a:srgbClr val="497AA9"/>
                  </a:solidFill>
                  <a:latin typeface="Arial" pitchFamily="34" charset="0"/>
                  <a:ea typeface="Franchise" pitchFamily="49" charset="0"/>
                  <a:cs typeface="Arial" pitchFamily="34" charset="0"/>
                </a:rPr>
                <a:t> </a:t>
              </a:r>
              <a:r>
                <a:rPr lang="en-US" sz="2800" b="1" spc="-150" dirty="0" smtClean="0">
                  <a:solidFill>
                    <a:schemeClr val="bg1"/>
                  </a:solidFill>
                  <a:latin typeface="Arial" pitchFamily="34" charset="0"/>
                  <a:ea typeface="Franchise" pitchFamily="49" charset="0"/>
                  <a:cs typeface="Arial" pitchFamily="34" charset="0"/>
                </a:rPr>
                <a:t>O que me </a:t>
              </a:r>
              <a:r>
                <a:rPr lang="en-US" sz="2800" b="1" spc="-150" dirty="0" err="1" smtClean="0">
                  <a:solidFill>
                    <a:schemeClr val="bg1"/>
                  </a:solidFill>
                  <a:latin typeface="Arial" pitchFamily="34" charset="0"/>
                  <a:ea typeface="Franchise" pitchFamily="49" charset="0"/>
                  <a:cs typeface="Arial" pitchFamily="34" charset="0"/>
                </a:rPr>
                <a:t>diverte</a:t>
              </a:r>
              <a:r>
                <a:rPr lang="en-US" sz="2800" b="1" spc="-150" dirty="0" smtClean="0">
                  <a:solidFill>
                    <a:schemeClr val="bg1"/>
                  </a:solidFill>
                  <a:latin typeface="Arial" pitchFamily="34" charset="0"/>
                  <a:ea typeface="Franchise" pitchFamily="49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94764" y="5366669"/>
              <a:ext cx="4915167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5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Verdadeiramente</a:t>
              </a:r>
              <a:r>
                <a:rPr lang="en-US" sz="10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5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maravilhosa</a:t>
              </a:r>
              <a:r>
                <a:rPr lang="en-US" sz="10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 </a:t>
              </a:r>
              <a:r>
                <a:rPr lang="en-US" sz="105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mente</a:t>
              </a:r>
              <a:r>
                <a:rPr lang="en-US" sz="10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105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uma</a:t>
              </a:r>
              <a:r>
                <a:rPr lang="en-US" sz="10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5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criança</a:t>
              </a:r>
              <a:r>
                <a:rPr lang="en-US" sz="105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en-US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Yoda </a:t>
              </a: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8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8768" y="3433309"/>
            <a:ext cx="1666173" cy="369864"/>
            <a:chOff x="1177635" y="4659132"/>
            <a:chExt cx="1666173" cy="493152"/>
          </a:xfrm>
        </p:grpSpPr>
        <p:sp>
          <p:nvSpPr>
            <p:cNvPr id="11" name="TextBox 10"/>
            <p:cNvSpPr txBox="1"/>
            <p:nvPr/>
          </p:nvSpPr>
          <p:spPr>
            <a:xfrm>
              <a:off x="1177635" y="4659132"/>
              <a:ext cx="1666173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Nome</a:t>
              </a:r>
              <a:endParaRPr lang="en-US" sz="1100" b="1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7635" y="4885544"/>
              <a:ext cx="1666173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Titulação</a:t>
              </a:r>
              <a:endPara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58768" y="3840323"/>
            <a:ext cx="16661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Mini bio</a:t>
            </a:r>
            <a:endParaRPr lang="en-US" sz="7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8399" y="3433305"/>
            <a:ext cx="1666173" cy="369864"/>
            <a:chOff x="3811160" y="4659127"/>
            <a:chExt cx="1666173" cy="493152"/>
          </a:xfrm>
        </p:grpSpPr>
        <p:sp>
          <p:nvSpPr>
            <p:cNvPr id="20" name="TextBox 19"/>
            <p:cNvSpPr txBox="1"/>
            <p:nvPr/>
          </p:nvSpPr>
          <p:spPr>
            <a:xfrm>
              <a:off x="3811160" y="4659127"/>
              <a:ext cx="1666173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Nome</a:t>
              </a:r>
              <a:endParaRPr lang="en-US" sz="1100" b="1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1160" y="4885539"/>
              <a:ext cx="1666173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Titulação</a:t>
              </a:r>
              <a:endPara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18399" y="3840323"/>
            <a:ext cx="16661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Mini bio</a:t>
            </a:r>
            <a:endParaRPr lang="en-US" sz="7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62891" y="3433305"/>
            <a:ext cx="1666173" cy="369864"/>
            <a:chOff x="6259432" y="4659127"/>
            <a:chExt cx="1666173" cy="493152"/>
          </a:xfrm>
        </p:grpSpPr>
        <p:sp>
          <p:nvSpPr>
            <p:cNvPr id="28" name="TextBox 27"/>
            <p:cNvSpPr txBox="1"/>
            <p:nvPr/>
          </p:nvSpPr>
          <p:spPr>
            <a:xfrm>
              <a:off x="6259432" y="4659127"/>
              <a:ext cx="1666173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Nome</a:t>
              </a:r>
              <a:endParaRPr lang="en-US" sz="1100" b="1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59432" y="4885539"/>
              <a:ext cx="1666173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Titilaçã0</a:t>
              </a:r>
              <a:endPara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62891" y="3840323"/>
            <a:ext cx="16661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Mini bio</a:t>
            </a:r>
            <a:endParaRPr lang="en-US" sz="7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12953" y="3433305"/>
            <a:ext cx="1666173" cy="369864"/>
            <a:chOff x="6259432" y="4659127"/>
            <a:chExt cx="1666173" cy="493152"/>
          </a:xfrm>
        </p:grpSpPr>
        <p:sp>
          <p:nvSpPr>
            <p:cNvPr id="39" name="TextBox 38"/>
            <p:cNvSpPr txBox="1"/>
            <p:nvPr/>
          </p:nvSpPr>
          <p:spPr>
            <a:xfrm>
              <a:off x="6259432" y="4659127"/>
              <a:ext cx="1666173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58595B"/>
                  </a:solidFill>
                  <a:latin typeface="Arial" pitchFamily="34" charset="0"/>
                  <a:cs typeface="Arial" pitchFamily="34" charset="0"/>
                </a:rPr>
                <a:t>Nome</a:t>
              </a:r>
              <a:endParaRPr lang="en-US" sz="1100" b="1" dirty="0">
                <a:solidFill>
                  <a:srgbClr val="58595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59432" y="4885539"/>
              <a:ext cx="1666173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Titulação</a:t>
              </a:r>
              <a:endParaRPr lang="en-US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512953" y="3840323"/>
            <a:ext cx="16661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Mini bio</a:t>
            </a:r>
            <a:endParaRPr lang="en-US" sz="7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Conector reto 115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-1" r="17266" b="406"/>
          <a:stretch/>
        </p:blipFill>
        <p:spPr>
          <a:xfrm>
            <a:off x="755576" y="1728292"/>
            <a:ext cx="1728192" cy="1635546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31" y="1729776"/>
            <a:ext cx="2810721" cy="1581031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729" r="8954" b="-2004"/>
          <a:stretch/>
        </p:blipFill>
        <p:spPr>
          <a:xfrm>
            <a:off x="4283967" y="1779662"/>
            <a:ext cx="2016225" cy="1440159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18174"/>
            <a:ext cx="2551061" cy="1434972"/>
          </a:xfrm>
          <a:prstGeom prst="rect">
            <a:avLst/>
          </a:prstGeom>
        </p:spPr>
      </p:pic>
      <p:sp>
        <p:nvSpPr>
          <p:cNvPr id="55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Liga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Brain Kids *</a:t>
            </a:r>
          </a:p>
        </p:txBody>
      </p:sp>
      <p:sp>
        <p:nvSpPr>
          <p:cNvPr id="56" name="TextBox 10"/>
          <p:cNvSpPr txBox="1"/>
          <p:nvPr/>
        </p:nvSpPr>
        <p:spPr>
          <a:xfrm>
            <a:off x="1979713" y="1375948"/>
            <a:ext cx="6048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Nossos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superpoderes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juntos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salvam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planeta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10" y="2121491"/>
            <a:ext cx="1176409" cy="88230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49" y="2121491"/>
            <a:ext cx="1376103" cy="1032077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31296"/>
            <a:ext cx="1584176" cy="11881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4831" r="19950" b="11169"/>
          <a:stretch/>
        </p:blipFill>
        <p:spPr>
          <a:xfrm>
            <a:off x="3023058" y="2092403"/>
            <a:ext cx="842187" cy="8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419872" y="2476644"/>
            <a:ext cx="5068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Mini bio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19408" y="1934846"/>
            <a:ext cx="2520744" cy="437273"/>
            <a:chOff x="3679948" y="2420891"/>
            <a:chExt cx="2520744" cy="583030"/>
          </a:xfrm>
        </p:grpSpPr>
        <p:sp>
          <p:nvSpPr>
            <p:cNvPr id="42" name="TextBox 41"/>
            <p:cNvSpPr txBox="1"/>
            <p:nvPr/>
          </p:nvSpPr>
          <p:spPr>
            <a:xfrm>
              <a:off x="3679948" y="2420891"/>
              <a:ext cx="252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Nome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79948" y="2716663"/>
              <a:ext cx="1666173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Titulação</a:t>
              </a:r>
              <a:endPara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V="1">
            <a:off x="1233204" y="1676742"/>
            <a:ext cx="7038696" cy="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87624" y="2911788"/>
            <a:ext cx="1971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Superpoderes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3159332" y="1718822"/>
            <a:ext cx="0" cy="222227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87624" y="3180250"/>
            <a:ext cx="1791025" cy="760851"/>
            <a:chOff x="1374723" y="4530555"/>
            <a:chExt cx="1791025" cy="1014467"/>
          </a:xfrm>
        </p:grpSpPr>
        <p:grpSp>
          <p:nvGrpSpPr>
            <p:cNvPr id="35" name="Group 34"/>
            <p:cNvGrpSpPr/>
            <p:nvPr/>
          </p:nvGrpSpPr>
          <p:grpSpPr>
            <a:xfrm>
              <a:off x="1374723" y="4530555"/>
              <a:ext cx="1791025" cy="328295"/>
              <a:chOff x="3963727" y="5850803"/>
              <a:chExt cx="1791025" cy="32829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963727" y="5850803"/>
                <a:ext cx="1406658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Narrativa</a:t>
                </a:r>
                <a:endPara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801511" y="5984800"/>
                <a:ext cx="953241" cy="81303"/>
                <a:chOff x="2641711" y="5901519"/>
                <a:chExt cx="953241" cy="144032"/>
              </a:xfrm>
            </p:grpSpPr>
            <p:sp>
              <p:nvSpPr>
                <p:cNvPr id="38" name="Parallelogram 37"/>
                <p:cNvSpPr/>
                <p:nvPr/>
              </p:nvSpPr>
              <p:spPr>
                <a:xfrm>
                  <a:off x="3403411" y="5901519"/>
                  <a:ext cx="191541" cy="144015"/>
                </a:xfrm>
                <a:prstGeom prst="parallelogram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Parallelogram 38"/>
                <p:cNvSpPr/>
                <p:nvPr/>
              </p:nvSpPr>
              <p:spPr>
                <a:xfrm>
                  <a:off x="3212986" y="5901519"/>
                  <a:ext cx="191541" cy="144015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Parallelogram 39"/>
                <p:cNvSpPr/>
                <p:nvPr/>
              </p:nvSpPr>
              <p:spPr>
                <a:xfrm>
                  <a:off x="3022561" y="5901519"/>
                  <a:ext cx="191541" cy="144015"/>
                </a:xfrm>
                <a:prstGeom prst="parallelogram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Parallelogram 43"/>
                <p:cNvSpPr/>
                <p:nvPr/>
              </p:nvSpPr>
              <p:spPr>
                <a:xfrm>
                  <a:off x="2832136" y="5901519"/>
                  <a:ext cx="191541" cy="144018"/>
                </a:xfrm>
                <a:prstGeom prst="parallelogram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Parallelogram 46"/>
                <p:cNvSpPr/>
                <p:nvPr/>
              </p:nvSpPr>
              <p:spPr>
                <a:xfrm>
                  <a:off x="2641711" y="5901533"/>
                  <a:ext cx="191541" cy="144018"/>
                </a:xfrm>
                <a:prstGeom prst="parallelogram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1374723" y="4759790"/>
              <a:ext cx="1791025" cy="338555"/>
              <a:chOff x="3963727" y="5850803"/>
              <a:chExt cx="1791025" cy="33855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963727" y="5850803"/>
                <a:ext cx="140665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Lorem . . .</a:t>
                </a:r>
                <a:endParaRPr 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4801511" y="5983980"/>
                <a:ext cx="953241" cy="81300"/>
                <a:chOff x="2641711" y="5900033"/>
                <a:chExt cx="953241" cy="144026"/>
              </a:xfrm>
            </p:grpSpPr>
            <p:sp>
              <p:nvSpPr>
                <p:cNvPr id="61" name="Parallelogram 60"/>
                <p:cNvSpPr/>
                <p:nvPr/>
              </p:nvSpPr>
              <p:spPr>
                <a:xfrm>
                  <a:off x="3403411" y="5900045"/>
                  <a:ext cx="191541" cy="144012"/>
                </a:xfrm>
                <a:prstGeom prst="parallelogram">
                  <a:avLst/>
                </a:prstGeom>
                <a:noFill/>
                <a:ln w="63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Parallelogram 61"/>
                <p:cNvSpPr/>
                <p:nvPr/>
              </p:nvSpPr>
              <p:spPr>
                <a:xfrm>
                  <a:off x="3212986" y="5900043"/>
                  <a:ext cx="191541" cy="144012"/>
                </a:xfrm>
                <a:prstGeom prst="parallelogram">
                  <a:avLst/>
                </a:prstGeom>
                <a:noFill/>
                <a:ln w="63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Parallelogram 62"/>
                <p:cNvSpPr/>
                <p:nvPr/>
              </p:nvSpPr>
              <p:spPr>
                <a:xfrm>
                  <a:off x="3022561" y="5900035"/>
                  <a:ext cx="191541" cy="144012"/>
                </a:xfrm>
                <a:prstGeom prst="parallelogram">
                  <a:avLst/>
                </a:prstGeom>
                <a:noFill/>
                <a:ln w="63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Parallelogram 63"/>
                <p:cNvSpPr/>
                <p:nvPr/>
              </p:nvSpPr>
              <p:spPr>
                <a:xfrm>
                  <a:off x="2832136" y="5900033"/>
                  <a:ext cx="191541" cy="144012"/>
                </a:xfrm>
                <a:prstGeom prst="parallelogram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Parallelogram 64"/>
                <p:cNvSpPr/>
                <p:nvPr/>
              </p:nvSpPr>
              <p:spPr>
                <a:xfrm>
                  <a:off x="2641711" y="5900045"/>
                  <a:ext cx="191541" cy="144014"/>
                </a:xfrm>
                <a:prstGeom prst="parallelogram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6" name="Group 65"/>
            <p:cNvGrpSpPr/>
            <p:nvPr/>
          </p:nvGrpSpPr>
          <p:grpSpPr>
            <a:xfrm>
              <a:off x="1374723" y="4989025"/>
              <a:ext cx="1791025" cy="338555"/>
              <a:chOff x="3963727" y="5850803"/>
              <a:chExt cx="1791025" cy="338555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3963727" y="5850803"/>
                <a:ext cx="140665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Lorem . . .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801511" y="5988168"/>
                <a:ext cx="953241" cy="81305"/>
                <a:chOff x="2641711" y="5907502"/>
                <a:chExt cx="953241" cy="144036"/>
              </a:xfrm>
            </p:grpSpPr>
            <p:sp>
              <p:nvSpPr>
                <p:cNvPr id="69" name="Parallelogram 68"/>
                <p:cNvSpPr/>
                <p:nvPr/>
              </p:nvSpPr>
              <p:spPr>
                <a:xfrm>
                  <a:off x="3403411" y="5907525"/>
                  <a:ext cx="191541" cy="144013"/>
                </a:xfrm>
                <a:prstGeom prst="parallelogram">
                  <a:avLst/>
                </a:prstGeom>
                <a:noFill/>
                <a:ln w="63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Parallelogram 69"/>
                <p:cNvSpPr/>
                <p:nvPr/>
              </p:nvSpPr>
              <p:spPr>
                <a:xfrm>
                  <a:off x="3212986" y="5907510"/>
                  <a:ext cx="191541" cy="144012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Parallelogram 70"/>
                <p:cNvSpPr/>
                <p:nvPr/>
              </p:nvSpPr>
              <p:spPr>
                <a:xfrm>
                  <a:off x="3022561" y="5907510"/>
                  <a:ext cx="191541" cy="144012"/>
                </a:xfrm>
                <a:prstGeom prst="parallelogram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2" name="Parallelogram 71"/>
                <p:cNvSpPr/>
                <p:nvPr/>
              </p:nvSpPr>
              <p:spPr>
                <a:xfrm>
                  <a:off x="2832136" y="5907505"/>
                  <a:ext cx="191541" cy="144012"/>
                </a:xfrm>
                <a:prstGeom prst="parallelogram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Parallelogram 72"/>
                <p:cNvSpPr/>
                <p:nvPr/>
              </p:nvSpPr>
              <p:spPr>
                <a:xfrm>
                  <a:off x="2641711" y="5907502"/>
                  <a:ext cx="191541" cy="144015"/>
                </a:xfrm>
                <a:prstGeom prst="parallelogram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1374723" y="5216727"/>
              <a:ext cx="1791025" cy="328295"/>
              <a:chOff x="3963727" y="5850803"/>
              <a:chExt cx="1791025" cy="32829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963727" y="5850803"/>
                <a:ext cx="1406658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Lorem . . .</a:t>
                </a: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4801511" y="5998011"/>
                <a:ext cx="953241" cy="81304"/>
                <a:chOff x="2641711" y="5924889"/>
                <a:chExt cx="953241" cy="144033"/>
              </a:xfrm>
            </p:grpSpPr>
            <p:sp>
              <p:nvSpPr>
                <p:cNvPr id="78" name="Parallelogram 77"/>
                <p:cNvSpPr/>
                <p:nvPr/>
              </p:nvSpPr>
              <p:spPr>
                <a:xfrm>
                  <a:off x="3403411" y="5924889"/>
                  <a:ext cx="191541" cy="144015"/>
                </a:xfrm>
                <a:prstGeom prst="parallelogram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Parallelogram 78"/>
                <p:cNvSpPr/>
                <p:nvPr/>
              </p:nvSpPr>
              <p:spPr>
                <a:xfrm>
                  <a:off x="3212986" y="5924891"/>
                  <a:ext cx="191541" cy="144014"/>
                </a:xfrm>
                <a:prstGeom prst="parallelogram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0" name="Parallelogram 79"/>
                <p:cNvSpPr/>
                <p:nvPr/>
              </p:nvSpPr>
              <p:spPr>
                <a:xfrm>
                  <a:off x="3022561" y="5924891"/>
                  <a:ext cx="191541" cy="144014"/>
                </a:xfrm>
                <a:prstGeom prst="parallelogram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" name="Parallelogram 80"/>
                <p:cNvSpPr/>
                <p:nvPr/>
              </p:nvSpPr>
              <p:spPr>
                <a:xfrm>
                  <a:off x="2832136" y="5924891"/>
                  <a:ext cx="191541" cy="144014"/>
                </a:xfrm>
                <a:prstGeom prst="parallelogram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2" name="Parallelogram 81"/>
                <p:cNvSpPr/>
                <p:nvPr/>
              </p:nvSpPr>
              <p:spPr>
                <a:xfrm>
                  <a:off x="2641711" y="5924906"/>
                  <a:ext cx="191541" cy="144016"/>
                </a:xfrm>
                <a:prstGeom prst="parallelogram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9" name="TextBox 48"/>
          <p:cNvSpPr txBox="1"/>
          <p:nvPr/>
        </p:nvSpPr>
        <p:spPr>
          <a:xfrm>
            <a:off x="3419408" y="3264465"/>
            <a:ext cx="2520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Curiosidades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19872" y="3641437"/>
            <a:ext cx="4996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Ficha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do </a:t>
            </a: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herói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*</a:t>
            </a:r>
          </a:p>
        </p:txBody>
      </p:sp>
      <p:sp>
        <p:nvSpPr>
          <p:cNvPr id="94" name="TextBox 10"/>
          <p:cNvSpPr txBox="1"/>
          <p:nvPr/>
        </p:nvSpPr>
        <p:spPr>
          <a:xfrm>
            <a:off x="1979713" y="1375948"/>
            <a:ext cx="6048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Conector reto 9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m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7" y="1712555"/>
            <a:ext cx="2235865" cy="12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Esquema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de </a:t>
            </a: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ideias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*</a:t>
            </a:r>
          </a:p>
        </p:txBody>
      </p:sp>
      <p:sp>
        <p:nvSpPr>
          <p:cNvPr id="53" name="TextBox 10"/>
          <p:cNvSpPr txBox="1"/>
          <p:nvPr/>
        </p:nvSpPr>
        <p:spPr>
          <a:xfrm>
            <a:off x="1979712" y="1375948"/>
            <a:ext cx="604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Conector reto 5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2915816" y="3825382"/>
            <a:ext cx="1822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1475655" y="1642220"/>
            <a:ext cx="6552729" cy="2454054"/>
            <a:chOff x="1475655" y="1642220"/>
            <a:chExt cx="6552729" cy="2454054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2783746588"/>
                </p:ext>
              </p:extLst>
            </p:nvPr>
          </p:nvGraphicFramePr>
          <p:xfrm>
            <a:off x="1475655" y="1642220"/>
            <a:ext cx="6552729" cy="24540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67" name="Conector reto 66"/>
            <p:cNvCxnSpPr/>
            <p:nvPr/>
          </p:nvCxnSpPr>
          <p:spPr>
            <a:xfrm>
              <a:off x="3541766" y="3227196"/>
              <a:ext cx="792088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>
              <a:off x="3541766" y="2514490"/>
              <a:ext cx="79208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2915816" y="1916304"/>
              <a:ext cx="1836203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Imagem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6" y="1614305"/>
            <a:ext cx="4390422" cy="24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28" y="3101183"/>
            <a:ext cx="1723328" cy="9693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7720" y="3081808"/>
            <a:ext cx="1723328" cy="96937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72" y="1601355"/>
            <a:ext cx="1723328" cy="96937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1603830"/>
            <a:ext cx="1743424" cy="980676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Colméia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de </a:t>
            </a: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pitacos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*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979712" y="1375948"/>
            <a:ext cx="604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54371418"/>
              </p:ext>
            </p:extLst>
          </p:nvPr>
        </p:nvGraphicFramePr>
        <p:xfrm>
          <a:off x="1824985" y="1635646"/>
          <a:ext cx="4187175" cy="238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82297951"/>
              </p:ext>
            </p:extLst>
          </p:nvPr>
        </p:nvGraphicFramePr>
        <p:xfrm>
          <a:off x="3660545" y="1625481"/>
          <a:ext cx="3806523" cy="238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349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Bolhas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de </a:t>
            </a: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diversão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*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979712" y="1375948"/>
            <a:ext cx="604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61523574"/>
              </p:ext>
            </p:extLst>
          </p:nvPr>
        </p:nvGraphicFramePr>
        <p:xfrm>
          <a:off x="3254787" y="1622180"/>
          <a:ext cx="4270769" cy="222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028272323"/>
              </p:ext>
            </p:extLst>
          </p:nvPr>
        </p:nvGraphicFramePr>
        <p:xfrm>
          <a:off x="1957151" y="2787774"/>
          <a:ext cx="2952328" cy="116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-1" r="17266" b="406"/>
          <a:stretch/>
        </p:blipFill>
        <p:spPr>
          <a:xfrm>
            <a:off x="4989300" y="2560466"/>
            <a:ext cx="722746" cy="684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-1" r="17266" b="406"/>
          <a:stretch/>
        </p:blipFill>
        <p:spPr>
          <a:xfrm>
            <a:off x="5336324" y="1771466"/>
            <a:ext cx="475492" cy="45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 t="-1" r="17266" b="406"/>
          <a:stretch/>
        </p:blipFill>
        <p:spPr>
          <a:xfrm>
            <a:off x="2808792" y="3097968"/>
            <a:ext cx="38039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Fúnil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da </a:t>
            </a:r>
            <a:r>
              <a:rPr lang="en-US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imaginação</a:t>
            </a: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 *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79712" y="1375948"/>
            <a:ext cx="604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61664968"/>
              </p:ext>
            </p:extLst>
          </p:nvPr>
        </p:nvGraphicFramePr>
        <p:xfrm>
          <a:off x="3350097" y="1852951"/>
          <a:ext cx="3025356" cy="234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752051" y="3719485"/>
            <a:ext cx="288000" cy="288000"/>
            <a:chOff x="2089280" y="3147814"/>
            <a:chExt cx="573777" cy="573777"/>
          </a:xfrm>
        </p:grpSpPr>
        <p:sp>
          <p:nvSpPr>
            <p:cNvPr id="20" name="Elipse 19"/>
            <p:cNvSpPr/>
            <p:nvPr/>
          </p:nvSpPr>
          <p:spPr>
            <a:xfrm>
              <a:off x="2089280" y="3147814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24"/>
            <p:cNvSpPr/>
            <p:nvPr/>
          </p:nvSpPr>
          <p:spPr>
            <a:xfrm>
              <a:off x="2123729" y="3167430"/>
              <a:ext cx="503999" cy="5039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Grupo 4"/>
          <p:cNvGrpSpPr/>
          <p:nvPr/>
        </p:nvGrpSpPr>
        <p:grpSpPr>
          <a:xfrm>
            <a:off x="977970" y="3033335"/>
            <a:ext cx="144016" cy="144016"/>
            <a:chOff x="1157803" y="3529980"/>
            <a:chExt cx="573777" cy="573777"/>
          </a:xfrm>
        </p:grpSpPr>
        <p:sp>
          <p:nvSpPr>
            <p:cNvPr id="23" name="Elipse 22"/>
            <p:cNvSpPr/>
            <p:nvPr/>
          </p:nvSpPr>
          <p:spPr>
            <a:xfrm>
              <a:off x="1157803" y="3529980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26"/>
            <p:cNvSpPr/>
            <p:nvPr/>
          </p:nvSpPr>
          <p:spPr>
            <a:xfrm>
              <a:off x="1192691" y="3561390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Grupo 6"/>
          <p:cNvGrpSpPr/>
          <p:nvPr/>
        </p:nvGrpSpPr>
        <p:grpSpPr>
          <a:xfrm>
            <a:off x="3070225" y="2673351"/>
            <a:ext cx="504000" cy="504000"/>
            <a:chOff x="2603531" y="2320121"/>
            <a:chExt cx="573777" cy="573777"/>
          </a:xfrm>
        </p:grpSpPr>
        <p:sp>
          <p:nvSpPr>
            <p:cNvPr id="17" name="Elipse 16"/>
            <p:cNvSpPr/>
            <p:nvPr/>
          </p:nvSpPr>
          <p:spPr>
            <a:xfrm>
              <a:off x="2603531" y="2320121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27"/>
            <p:cNvSpPr/>
            <p:nvPr/>
          </p:nvSpPr>
          <p:spPr>
            <a:xfrm>
              <a:off x="2638028" y="2355009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Grupo 7"/>
          <p:cNvGrpSpPr/>
          <p:nvPr/>
        </p:nvGrpSpPr>
        <p:grpSpPr>
          <a:xfrm>
            <a:off x="3305340" y="1644637"/>
            <a:ext cx="576000" cy="576000"/>
            <a:chOff x="3082507" y="1614864"/>
            <a:chExt cx="573777" cy="573777"/>
          </a:xfrm>
        </p:grpSpPr>
        <p:sp>
          <p:nvSpPr>
            <p:cNvPr id="14" name="Elipse 13"/>
            <p:cNvSpPr/>
            <p:nvPr/>
          </p:nvSpPr>
          <p:spPr>
            <a:xfrm>
              <a:off x="3082507" y="1614864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28"/>
            <p:cNvSpPr/>
            <p:nvPr/>
          </p:nvSpPr>
          <p:spPr>
            <a:xfrm>
              <a:off x="3110049" y="1653430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Grupo 29"/>
          <p:cNvGrpSpPr/>
          <p:nvPr/>
        </p:nvGrpSpPr>
        <p:grpSpPr>
          <a:xfrm>
            <a:off x="1158219" y="3456930"/>
            <a:ext cx="234882" cy="234882"/>
            <a:chOff x="1157803" y="3529980"/>
            <a:chExt cx="573777" cy="573777"/>
          </a:xfrm>
        </p:grpSpPr>
        <p:sp>
          <p:nvSpPr>
            <p:cNvPr id="31" name="Elipse 30"/>
            <p:cNvSpPr/>
            <p:nvPr/>
          </p:nvSpPr>
          <p:spPr>
            <a:xfrm>
              <a:off x="1157803" y="3529980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e 31"/>
            <p:cNvSpPr/>
            <p:nvPr/>
          </p:nvSpPr>
          <p:spPr>
            <a:xfrm>
              <a:off x="1192691" y="3561390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9" name="Grupo 38"/>
          <p:cNvGrpSpPr/>
          <p:nvPr/>
        </p:nvGrpSpPr>
        <p:grpSpPr>
          <a:xfrm>
            <a:off x="2382854" y="3258930"/>
            <a:ext cx="396000" cy="396000"/>
            <a:chOff x="2089280" y="3147814"/>
            <a:chExt cx="573777" cy="573777"/>
          </a:xfrm>
        </p:grpSpPr>
        <p:sp>
          <p:nvSpPr>
            <p:cNvPr id="40" name="Elipse 39"/>
            <p:cNvSpPr/>
            <p:nvPr/>
          </p:nvSpPr>
          <p:spPr>
            <a:xfrm>
              <a:off x="2089280" y="3147814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40"/>
            <p:cNvSpPr/>
            <p:nvPr/>
          </p:nvSpPr>
          <p:spPr>
            <a:xfrm>
              <a:off x="2123728" y="3182122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3" name="Grupo 42"/>
          <p:cNvGrpSpPr/>
          <p:nvPr/>
        </p:nvGrpSpPr>
        <p:grpSpPr>
          <a:xfrm>
            <a:off x="5954025" y="2227205"/>
            <a:ext cx="576000" cy="576000"/>
            <a:chOff x="3082507" y="1614864"/>
            <a:chExt cx="573777" cy="573777"/>
          </a:xfrm>
        </p:grpSpPr>
        <p:sp>
          <p:nvSpPr>
            <p:cNvPr id="44" name="Elipse 43"/>
            <p:cNvSpPr/>
            <p:nvPr/>
          </p:nvSpPr>
          <p:spPr>
            <a:xfrm>
              <a:off x="3082507" y="1614864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ipse 44"/>
            <p:cNvSpPr/>
            <p:nvPr/>
          </p:nvSpPr>
          <p:spPr>
            <a:xfrm>
              <a:off x="3117395" y="1653430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6" name="Grupo 45"/>
          <p:cNvGrpSpPr/>
          <p:nvPr/>
        </p:nvGrpSpPr>
        <p:grpSpPr>
          <a:xfrm>
            <a:off x="6342575" y="3156001"/>
            <a:ext cx="504000" cy="504000"/>
            <a:chOff x="2603531" y="2320121"/>
            <a:chExt cx="573777" cy="573777"/>
          </a:xfrm>
        </p:grpSpPr>
        <p:sp>
          <p:nvSpPr>
            <p:cNvPr id="47" name="Elipse 46"/>
            <p:cNvSpPr/>
            <p:nvPr/>
          </p:nvSpPr>
          <p:spPr>
            <a:xfrm>
              <a:off x="2603531" y="2320121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ipse 47"/>
            <p:cNvSpPr/>
            <p:nvPr/>
          </p:nvSpPr>
          <p:spPr>
            <a:xfrm>
              <a:off x="2638028" y="2355009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2" name="Grupo 51"/>
          <p:cNvGrpSpPr/>
          <p:nvPr/>
        </p:nvGrpSpPr>
        <p:grpSpPr>
          <a:xfrm>
            <a:off x="7884368" y="3341355"/>
            <a:ext cx="288000" cy="288000"/>
            <a:chOff x="2089280" y="3147814"/>
            <a:chExt cx="573777" cy="573777"/>
          </a:xfrm>
        </p:grpSpPr>
        <p:sp>
          <p:nvSpPr>
            <p:cNvPr id="53" name="Elipse 52"/>
            <p:cNvSpPr/>
            <p:nvPr/>
          </p:nvSpPr>
          <p:spPr>
            <a:xfrm>
              <a:off x="2089280" y="3147814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Elipse 53"/>
            <p:cNvSpPr/>
            <p:nvPr/>
          </p:nvSpPr>
          <p:spPr>
            <a:xfrm>
              <a:off x="2123728" y="3182122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2" name="Grupo 61"/>
          <p:cNvGrpSpPr/>
          <p:nvPr/>
        </p:nvGrpSpPr>
        <p:grpSpPr>
          <a:xfrm>
            <a:off x="7236296" y="3690928"/>
            <a:ext cx="396000" cy="396000"/>
            <a:chOff x="2089280" y="3147814"/>
            <a:chExt cx="573777" cy="573777"/>
          </a:xfrm>
        </p:grpSpPr>
        <p:sp>
          <p:nvSpPr>
            <p:cNvPr id="63" name="Elipse 62"/>
            <p:cNvSpPr/>
            <p:nvPr/>
          </p:nvSpPr>
          <p:spPr>
            <a:xfrm>
              <a:off x="2089280" y="3147814"/>
              <a:ext cx="573777" cy="5737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Elipse 63"/>
            <p:cNvSpPr/>
            <p:nvPr/>
          </p:nvSpPr>
          <p:spPr>
            <a:xfrm>
              <a:off x="2123728" y="3182122"/>
              <a:ext cx="504000" cy="504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3931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807155" y="802937"/>
            <a:ext cx="5861189" cy="452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Franchise" pitchFamily="49" charset="0"/>
                <a:cs typeface="Arial" pitchFamily="34" charset="0"/>
              </a:rPr>
              <a:t>Flash de imagens *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979712" y="1375948"/>
            <a:ext cx="60486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Lorem Ipsum is not simply random text.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979712" y="1363592"/>
            <a:ext cx="5904656" cy="1235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23264076"/>
              </p:ext>
            </p:extLst>
          </p:nvPr>
        </p:nvGraphicFramePr>
        <p:xfrm>
          <a:off x="961594" y="1995686"/>
          <a:ext cx="3610406" cy="194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67322162"/>
              </p:ext>
            </p:extLst>
          </p:nvPr>
        </p:nvGraphicFramePr>
        <p:xfrm>
          <a:off x="4572000" y="1995686"/>
          <a:ext cx="3610406" cy="194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29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311</Words>
  <Application>Microsoft Office PowerPoint</Application>
  <PresentationFormat>Apresentação na tela (16:9)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Candara</vt:lpstr>
      <vt:lpstr>Franchise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Control_Consultoria</dc:creator>
  <cp:lastModifiedBy>Norberto Berti</cp:lastModifiedBy>
  <cp:revision>414</cp:revision>
  <dcterms:created xsi:type="dcterms:W3CDTF">2013-07-23T17:44:34Z</dcterms:created>
  <dcterms:modified xsi:type="dcterms:W3CDTF">2020-07-26T19:23:23Z</dcterms:modified>
</cp:coreProperties>
</file>