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-1118" y="-6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08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34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6772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131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947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155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59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311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25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955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07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62B0A-0BBD-408D-B842-E9108FDF41ED}" type="datetimeFigureOut">
              <a:rPr lang="pt-BR" smtClean="0"/>
              <a:t>21/09/2020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E8D5-46D4-4000-A5DD-69ADD3B4343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1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3411" y="371960"/>
            <a:ext cx="4595730" cy="1274736"/>
          </a:xfrm>
        </p:spPr>
        <p:txBody>
          <a:bodyPr>
            <a:normAutofit/>
          </a:bodyPr>
          <a:lstStyle/>
          <a:p>
            <a:endParaRPr lang="pt-BR" sz="28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Coloque textos e imagens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443728" y="1729184"/>
            <a:ext cx="4545413" cy="908210"/>
          </a:xfrm>
        </p:spPr>
        <p:txBody>
          <a:bodyPr/>
          <a:lstStyle/>
          <a:p>
            <a:r>
              <a:rPr lang="pt-BR" dirty="0"/>
              <a:t>Coloque textos e </a:t>
            </a:r>
            <a:r>
              <a:rPr lang="pt-BR" dirty="0" smtClean="0"/>
              <a:t>imagens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56621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8</Words>
  <Application>Microsoft Office PowerPoint</Application>
  <PresentationFormat>Personalizar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Davidson Silva</dc:creator>
  <cp:lastModifiedBy>Jalmiris Regina</cp:lastModifiedBy>
  <cp:revision>2</cp:revision>
  <dcterms:created xsi:type="dcterms:W3CDTF">2020-06-28T21:30:11Z</dcterms:created>
  <dcterms:modified xsi:type="dcterms:W3CDTF">2020-09-21T15:51:14Z</dcterms:modified>
</cp:coreProperties>
</file>